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353FD2-9F67-4A9A-BC67-DC2F9C5C8388}" type="doc">
      <dgm:prSet loTypeId="urn:microsoft.com/office/officeart/2005/8/layout/hProcess7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v-FI"/>
        </a:p>
      </dgm:t>
    </dgm:pt>
    <dgm:pt modelId="{4E54E233-3351-4A72-AFED-C6D67BCC8A82}">
      <dgm:prSet phldrT="[Text]"/>
      <dgm:spPr/>
      <dgm:t>
        <a:bodyPr/>
        <a:lstStyle/>
        <a:p>
          <a:r>
            <a:rPr lang="sv-FI" dirty="0" smtClean="0"/>
            <a:t>Maj 2015</a:t>
          </a:r>
          <a:endParaRPr lang="sv-FI" dirty="0"/>
        </a:p>
      </dgm:t>
    </dgm:pt>
    <dgm:pt modelId="{F838E6B7-6F9D-4CBF-9D73-3E84DBB852F7}" type="parTrans" cxnId="{499030EC-A88D-4454-A37E-B8F7C9F0EDAE}">
      <dgm:prSet/>
      <dgm:spPr/>
      <dgm:t>
        <a:bodyPr/>
        <a:lstStyle/>
        <a:p>
          <a:endParaRPr lang="sv-FI"/>
        </a:p>
      </dgm:t>
    </dgm:pt>
    <dgm:pt modelId="{33D7414E-4351-4BD8-A6E0-61FAE3942E33}" type="sibTrans" cxnId="{499030EC-A88D-4454-A37E-B8F7C9F0EDAE}">
      <dgm:prSet/>
      <dgm:spPr/>
      <dgm:t>
        <a:bodyPr/>
        <a:lstStyle/>
        <a:p>
          <a:endParaRPr lang="sv-FI"/>
        </a:p>
      </dgm:t>
    </dgm:pt>
    <dgm:pt modelId="{B819CEE0-9049-4FBE-AFA8-72633093C657}">
      <dgm:prSet phldrT="[Text]"/>
      <dgm:spPr/>
      <dgm:t>
        <a:bodyPr/>
        <a:lstStyle/>
        <a:p>
          <a:r>
            <a:rPr lang="sv-FI" dirty="0" smtClean="0"/>
            <a:t>Start</a:t>
          </a:r>
        </a:p>
        <a:p>
          <a:endParaRPr lang="sv-FI" dirty="0" smtClean="0"/>
        </a:p>
        <a:p>
          <a:r>
            <a:rPr lang="sv-FI" dirty="0" smtClean="0"/>
            <a:t>Tammerfors</a:t>
          </a:r>
          <a:endParaRPr lang="sv-FI" dirty="0"/>
        </a:p>
      </dgm:t>
    </dgm:pt>
    <dgm:pt modelId="{C67C44CD-6C92-46F8-9DCF-32A2FCE6E04D}" type="parTrans" cxnId="{68EFEB39-868F-422A-8972-D806E3A1423A}">
      <dgm:prSet/>
      <dgm:spPr/>
      <dgm:t>
        <a:bodyPr/>
        <a:lstStyle/>
        <a:p>
          <a:endParaRPr lang="sv-FI"/>
        </a:p>
      </dgm:t>
    </dgm:pt>
    <dgm:pt modelId="{51A20DDC-7327-4674-B69A-EB10C8D660A8}" type="sibTrans" cxnId="{68EFEB39-868F-422A-8972-D806E3A1423A}">
      <dgm:prSet/>
      <dgm:spPr/>
      <dgm:t>
        <a:bodyPr/>
        <a:lstStyle/>
        <a:p>
          <a:endParaRPr lang="sv-FI"/>
        </a:p>
      </dgm:t>
    </dgm:pt>
    <dgm:pt modelId="{28FC4FD8-2835-46FC-858D-EF6270DCD5C8}">
      <dgm:prSet phldrT="[Text]"/>
      <dgm:spPr/>
      <dgm:t>
        <a:bodyPr/>
        <a:lstStyle/>
        <a:p>
          <a:r>
            <a:rPr lang="sv-FI" dirty="0" smtClean="0"/>
            <a:t>September 2015</a:t>
          </a:r>
          <a:endParaRPr lang="sv-FI" dirty="0"/>
        </a:p>
      </dgm:t>
    </dgm:pt>
    <dgm:pt modelId="{118630D1-4F46-4B34-9651-248D10A8280E}" type="parTrans" cxnId="{0FBDC7D0-1690-4E4B-9DCB-E7D0981AC767}">
      <dgm:prSet/>
      <dgm:spPr/>
      <dgm:t>
        <a:bodyPr/>
        <a:lstStyle/>
        <a:p>
          <a:endParaRPr lang="sv-FI"/>
        </a:p>
      </dgm:t>
    </dgm:pt>
    <dgm:pt modelId="{811D0BCA-4832-425B-A9E4-F2B050BF40A8}" type="sibTrans" cxnId="{0FBDC7D0-1690-4E4B-9DCB-E7D0981AC767}">
      <dgm:prSet/>
      <dgm:spPr/>
      <dgm:t>
        <a:bodyPr/>
        <a:lstStyle/>
        <a:p>
          <a:endParaRPr lang="sv-FI"/>
        </a:p>
      </dgm:t>
    </dgm:pt>
    <dgm:pt modelId="{5AB462B0-1DA7-490D-8846-FCE45F4C1731}">
      <dgm:prSet phldrT="[Text]"/>
      <dgm:spPr/>
      <dgm:t>
        <a:bodyPr/>
        <a:lstStyle/>
        <a:p>
          <a:r>
            <a:rPr lang="sv-FI" dirty="0" smtClean="0"/>
            <a:t>Tillfälle 2</a:t>
          </a:r>
        </a:p>
        <a:p>
          <a:endParaRPr lang="sv-FI" dirty="0" smtClean="0"/>
        </a:p>
        <a:p>
          <a:r>
            <a:rPr lang="sv-FI" dirty="0" smtClean="0"/>
            <a:t>Nyland</a:t>
          </a:r>
        </a:p>
        <a:p>
          <a:r>
            <a:rPr lang="sv-FI" dirty="0" smtClean="0"/>
            <a:t>Österbotten</a:t>
          </a:r>
          <a:endParaRPr lang="sv-FI" dirty="0"/>
        </a:p>
      </dgm:t>
    </dgm:pt>
    <dgm:pt modelId="{FDF9FA4C-5688-44E0-AEFB-D3622BAF905B}" type="parTrans" cxnId="{36D0EB3D-045C-41F2-8724-B80E2A7BBB3E}">
      <dgm:prSet/>
      <dgm:spPr/>
      <dgm:t>
        <a:bodyPr/>
        <a:lstStyle/>
        <a:p>
          <a:endParaRPr lang="sv-FI"/>
        </a:p>
      </dgm:t>
    </dgm:pt>
    <dgm:pt modelId="{1A0ACBF7-85E1-46B2-8157-F7B667A4980B}" type="sibTrans" cxnId="{36D0EB3D-045C-41F2-8724-B80E2A7BBB3E}">
      <dgm:prSet/>
      <dgm:spPr/>
      <dgm:t>
        <a:bodyPr/>
        <a:lstStyle/>
        <a:p>
          <a:endParaRPr lang="sv-FI"/>
        </a:p>
      </dgm:t>
    </dgm:pt>
    <dgm:pt modelId="{FBA6F96D-CD52-4035-9242-747CB2CD2A74}">
      <dgm:prSet phldrT="[Text]"/>
      <dgm:spPr/>
      <dgm:t>
        <a:bodyPr/>
        <a:lstStyle/>
        <a:p>
          <a:r>
            <a:rPr lang="sv-FI" dirty="0" smtClean="0"/>
            <a:t>November 2015</a:t>
          </a:r>
          <a:endParaRPr lang="sv-FI" dirty="0"/>
        </a:p>
      </dgm:t>
    </dgm:pt>
    <dgm:pt modelId="{79F0A3A6-9430-4C4B-AC10-8C92DEB14C63}" type="parTrans" cxnId="{363464C6-1FB0-4C63-83DB-60F60E33DA95}">
      <dgm:prSet/>
      <dgm:spPr/>
      <dgm:t>
        <a:bodyPr/>
        <a:lstStyle/>
        <a:p>
          <a:endParaRPr lang="sv-FI"/>
        </a:p>
      </dgm:t>
    </dgm:pt>
    <dgm:pt modelId="{691A9435-E281-40FB-A4F7-98AD93C3FA2A}" type="sibTrans" cxnId="{363464C6-1FB0-4C63-83DB-60F60E33DA95}">
      <dgm:prSet/>
      <dgm:spPr/>
      <dgm:t>
        <a:bodyPr/>
        <a:lstStyle/>
        <a:p>
          <a:endParaRPr lang="sv-FI"/>
        </a:p>
      </dgm:t>
    </dgm:pt>
    <dgm:pt modelId="{0B775A90-6997-4FB6-A997-68B4EC7FDEF7}">
      <dgm:prSet phldrT="[Text]"/>
      <dgm:spPr/>
      <dgm:t>
        <a:bodyPr/>
        <a:lstStyle/>
        <a:p>
          <a:r>
            <a:rPr lang="sv-FI" dirty="0" smtClean="0"/>
            <a:t>Tillfälle 3</a:t>
          </a:r>
        </a:p>
        <a:p>
          <a:endParaRPr lang="sv-FI" dirty="0" smtClean="0"/>
        </a:p>
        <a:p>
          <a:r>
            <a:rPr lang="sv-FI" dirty="0" smtClean="0"/>
            <a:t>Nyland</a:t>
          </a:r>
        </a:p>
        <a:p>
          <a:r>
            <a:rPr lang="sv-FI" dirty="0" smtClean="0"/>
            <a:t>Österbotten</a:t>
          </a:r>
          <a:endParaRPr lang="sv-FI" dirty="0"/>
        </a:p>
      </dgm:t>
    </dgm:pt>
    <dgm:pt modelId="{FD0F88B8-EBFB-444F-B314-DAEA0D05940D}" type="parTrans" cxnId="{E5762CC4-9906-48C2-9A35-5A5131FCC2A0}">
      <dgm:prSet/>
      <dgm:spPr/>
      <dgm:t>
        <a:bodyPr/>
        <a:lstStyle/>
        <a:p>
          <a:endParaRPr lang="sv-FI"/>
        </a:p>
      </dgm:t>
    </dgm:pt>
    <dgm:pt modelId="{A2CE6278-5B2E-4CCA-9D56-F5DC5A10F5DF}" type="sibTrans" cxnId="{E5762CC4-9906-48C2-9A35-5A5131FCC2A0}">
      <dgm:prSet/>
      <dgm:spPr/>
      <dgm:t>
        <a:bodyPr/>
        <a:lstStyle/>
        <a:p>
          <a:endParaRPr lang="sv-FI"/>
        </a:p>
      </dgm:t>
    </dgm:pt>
    <dgm:pt modelId="{E4942E4D-39FA-407B-B487-BAEA58EB5BFB}" type="pres">
      <dgm:prSet presAssocID="{56353FD2-9F67-4A9A-BC67-DC2F9C5C838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FI"/>
        </a:p>
      </dgm:t>
    </dgm:pt>
    <dgm:pt modelId="{A80F3924-F208-416A-B987-CEA136E93C8F}" type="pres">
      <dgm:prSet presAssocID="{4E54E233-3351-4A72-AFED-C6D67BCC8A82}" presName="compositeNode" presStyleCnt="0">
        <dgm:presLayoutVars>
          <dgm:bulletEnabled val="1"/>
        </dgm:presLayoutVars>
      </dgm:prSet>
      <dgm:spPr/>
    </dgm:pt>
    <dgm:pt modelId="{A1790AF9-9959-4A8D-A21E-52C9E9DDFFFB}" type="pres">
      <dgm:prSet presAssocID="{4E54E233-3351-4A72-AFED-C6D67BCC8A82}" presName="bgRect" presStyleLbl="node1" presStyleIdx="0" presStyleCnt="3"/>
      <dgm:spPr/>
      <dgm:t>
        <a:bodyPr/>
        <a:lstStyle/>
        <a:p>
          <a:endParaRPr lang="sv-FI"/>
        </a:p>
      </dgm:t>
    </dgm:pt>
    <dgm:pt modelId="{CDC5E6E2-8B10-4760-AD2F-74189E14F362}" type="pres">
      <dgm:prSet presAssocID="{4E54E233-3351-4A72-AFED-C6D67BCC8A82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285CD4F2-6E34-430D-AFDB-9AF357DC31A9}" type="pres">
      <dgm:prSet presAssocID="{4E54E233-3351-4A72-AFED-C6D67BCC8A82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F69E839A-75CD-44CA-A43A-DCBEC5CD7D44}" type="pres">
      <dgm:prSet presAssocID="{33D7414E-4351-4BD8-A6E0-61FAE3942E33}" presName="hSp" presStyleCnt="0"/>
      <dgm:spPr/>
    </dgm:pt>
    <dgm:pt modelId="{33179CDE-8F4C-4923-B4CC-D2C9C027F5B7}" type="pres">
      <dgm:prSet presAssocID="{33D7414E-4351-4BD8-A6E0-61FAE3942E33}" presName="vProcSp" presStyleCnt="0"/>
      <dgm:spPr/>
    </dgm:pt>
    <dgm:pt modelId="{57D0A622-1EA8-492C-99BF-FB3F597CEE54}" type="pres">
      <dgm:prSet presAssocID="{33D7414E-4351-4BD8-A6E0-61FAE3942E33}" presName="vSp1" presStyleCnt="0"/>
      <dgm:spPr/>
    </dgm:pt>
    <dgm:pt modelId="{7A34CDE2-EAF8-4EC6-98B8-BE2A7394E25B}" type="pres">
      <dgm:prSet presAssocID="{33D7414E-4351-4BD8-A6E0-61FAE3942E33}" presName="simulatedConn" presStyleLbl="solidFgAcc1" presStyleIdx="0" presStyleCnt="2"/>
      <dgm:spPr/>
    </dgm:pt>
    <dgm:pt modelId="{8602408B-5ED5-4D85-B5C7-FD5F9798597D}" type="pres">
      <dgm:prSet presAssocID="{33D7414E-4351-4BD8-A6E0-61FAE3942E33}" presName="vSp2" presStyleCnt="0"/>
      <dgm:spPr/>
    </dgm:pt>
    <dgm:pt modelId="{50A60FF1-58A0-4408-AB2B-A497FCEA69A2}" type="pres">
      <dgm:prSet presAssocID="{33D7414E-4351-4BD8-A6E0-61FAE3942E33}" presName="sibTrans" presStyleCnt="0"/>
      <dgm:spPr/>
    </dgm:pt>
    <dgm:pt modelId="{D72A43C0-1B37-4EED-BE15-86DD3FBE9A86}" type="pres">
      <dgm:prSet presAssocID="{28FC4FD8-2835-46FC-858D-EF6270DCD5C8}" presName="compositeNode" presStyleCnt="0">
        <dgm:presLayoutVars>
          <dgm:bulletEnabled val="1"/>
        </dgm:presLayoutVars>
      </dgm:prSet>
      <dgm:spPr/>
    </dgm:pt>
    <dgm:pt modelId="{F4683A05-4258-4558-B738-0B203A3DD467}" type="pres">
      <dgm:prSet presAssocID="{28FC4FD8-2835-46FC-858D-EF6270DCD5C8}" presName="bgRect" presStyleLbl="node1" presStyleIdx="1" presStyleCnt="3"/>
      <dgm:spPr/>
      <dgm:t>
        <a:bodyPr/>
        <a:lstStyle/>
        <a:p>
          <a:endParaRPr lang="sv-FI"/>
        </a:p>
      </dgm:t>
    </dgm:pt>
    <dgm:pt modelId="{039C3648-0568-42FE-9465-80566D688D14}" type="pres">
      <dgm:prSet presAssocID="{28FC4FD8-2835-46FC-858D-EF6270DCD5C8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BBDEEFFB-109C-4F73-88CE-56F4D38FBAC6}" type="pres">
      <dgm:prSet presAssocID="{28FC4FD8-2835-46FC-858D-EF6270DCD5C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63987726-BC9A-40ED-999A-7D1E6B89A047}" type="pres">
      <dgm:prSet presAssocID="{811D0BCA-4832-425B-A9E4-F2B050BF40A8}" presName="hSp" presStyleCnt="0"/>
      <dgm:spPr/>
    </dgm:pt>
    <dgm:pt modelId="{B25BDB0E-88FB-4999-B004-DB6B8FA91E24}" type="pres">
      <dgm:prSet presAssocID="{811D0BCA-4832-425B-A9E4-F2B050BF40A8}" presName="vProcSp" presStyleCnt="0"/>
      <dgm:spPr/>
    </dgm:pt>
    <dgm:pt modelId="{C8E3FD98-1653-4C77-93BD-3A5D9E77B326}" type="pres">
      <dgm:prSet presAssocID="{811D0BCA-4832-425B-A9E4-F2B050BF40A8}" presName="vSp1" presStyleCnt="0"/>
      <dgm:spPr/>
    </dgm:pt>
    <dgm:pt modelId="{6A1D64CF-D00D-428B-AC04-2BB98097DDE9}" type="pres">
      <dgm:prSet presAssocID="{811D0BCA-4832-425B-A9E4-F2B050BF40A8}" presName="simulatedConn" presStyleLbl="solidFgAcc1" presStyleIdx="1" presStyleCnt="2"/>
      <dgm:spPr/>
    </dgm:pt>
    <dgm:pt modelId="{C0FC59AE-9F11-4C85-98CF-DC3B4665B8AC}" type="pres">
      <dgm:prSet presAssocID="{811D0BCA-4832-425B-A9E4-F2B050BF40A8}" presName="vSp2" presStyleCnt="0"/>
      <dgm:spPr/>
    </dgm:pt>
    <dgm:pt modelId="{E5D9FC2C-A038-4DF7-A034-9112C7C4BF5C}" type="pres">
      <dgm:prSet presAssocID="{811D0BCA-4832-425B-A9E4-F2B050BF40A8}" presName="sibTrans" presStyleCnt="0"/>
      <dgm:spPr/>
    </dgm:pt>
    <dgm:pt modelId="{65740894-6770-41B5-89DC-9D34EA285458}" type="pres">
      <dgm:prSet presAssocID="{FBA6F96D-CD52-4035-9242-747CB2CD2A74}" presName="compositeNode" presStyleCnt="0">
        <dgm:presLayoutVars>
          <dgm:bulletEnabled val="1"/>
        </dgm:presLayoutVars>
      </dgm:prSet>
      <dgm:spPr/>
    </dgm:pt>
    <dgm:pt modelId="{61FAFCD2-2858-46AC-8797-C447EB0BE068}" type="pres">
      <dgm:prSet presAssocID="{FBA6F96D-CD52-4035-9242-747CB2CD2A74}" presName="bgRect" presStyleLbl="node1" presStyleIdx="2" presStyleCnt="3"/>
      <dgm:spPr/>
      <dgm:t>
        <a:bodyPr/>
        <a:lstStyle/>
        <a:p>
          <a:endParaRPr lang="sv-FI"/>
        </a:p>
      </dgm:t>
    </dgm:pt>
    <dgm:pt modelId="{0DBFB7D3-D934-4571-8C87-88D7785D71BA}" type="pres">
      <dgm:prSet presAssocID="{FBA6F96D-CD52-4035-9242-747CB2CD2A74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23D4E059-10A9-4294-A819-4BAC3C5DB051}" type="pres">
      <dgm:prSet presAssocID="{FBA6F96D-CD52-4035-9242-747CB2CD2A74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</dgm:ptLst>
  <dgm:cxnLst>
    <dgm:cxn modelId="{499030EC-A88D-4454-A37E-B8F7C9F0EDAE}" srcId="{56353FD2-9F67-4A9A-BC67-DC2F9C5C8388}" destId="{4E54E233-3351-4A72-AFED-C6D67BCC8A82}" srcOrd="0" destOrd="0" parTransId="{F838E6B7-6F9D-4CBF-9D73-3E84DBB852F7}" sibTransId="{33D7414E-4351-4BD8-A6E0-61FAE3942E33}"/>
    <dgm:cxn modelId="{8B77CA8D-464F-413B-AAC6-C9B378ED4685}" type="presOf" srcId="{28FC4FD8-2835-46FC-858D-EF6270DCD5C8}" destId="{039C3648-0568-42FE-9465-80566D688D14}" srcOrd="1" destOrd="0" presId="urn:microsoft.com/office/officeart/2005/8/layout/hProcess7"/>
    <dgm:cxn modelId="{68EFEB39-868F-422A-8972-D806E3A1423A}" srcId="{4E54E233-3351-4A72-AFED-C6D67BCC8A82}" destId="{B819CEE0-9049-4FBE-AFA8-72633093C657}" srcOrd="0" destOrd="0" parTransId="{C67C44CD-6C92-46F8-9DCF-32A2FCE6E04D}" sibTransId="{51A20DDC-7327-4674-B69A-EB10C8D660A8}"/>
    <dgm:cxn modelId="{199614A9-F5A5-4540-A51D-391F16F0F3FD}" type="presOf" srcId="{5AB462B0-1DA7-490D-8846-FCE45F4C1731}" destId="{BBDEEFFB-109C-4F73-88CE-56F4D38FBAC6}" srcOrd="0" destOrd="0" presId="urn:microsoft.com/office/officeart/2005/8/layout/hProcess7"/>
    <dgm:cxn modelId="{C968BD50-E019-4DE8-A7A5-D36EDCFD0180}" type="presOf" srcId="{0B775A90-6997-4FB6-A997-68B4EC7FDEF7}" destId="{23D4E059-10A9-4294-A819-4BAC3C5DB051}" srcOrd="0" destOrd="0" presId="urn:microsoft.com/office/officeart/2005/8/layout/hProcess7"/>
    <dgm:cxn modelId="{0FBDC7D0-1690-4E4B-9DCB-E7D0981AC767}" srcId="{56353FD2-9F67-4A9A-BC67-DC2F9C5C8388}" destId="{28FC4FD8-2835-46FC-858D-EF6270DCD5C8}" srcOrd="1" destOrd="0" parTransId="{118630D1-4F46-4B34-9651-248D10A8280E}" sibTransId="{811D0BCA-4832-425B-A9E4-F2B050BF40A8}"/>
    <dgm:cxn modelId="{86890BB4-C4A8-4E24-A8E9-CB6EE07C0AE9}" type="presOf" srcId="{4E54E233-3351-4A72-AFED-C6D67BCC8A82}" destId="{A1790AF9-9959-4A8D-A21E-52C9E9DDFFFB}" srcOrd="0" destOrd="0" presId="urn:microsoft.com/office/officeart/2005/8/layout/hProcess7"/>
    <dgm:cxn modelId="{05772DC2-63A2-4CCF-B042-64AFD0C5B66A}" type="presOf" srcId="{28FC4FD8-2835-46FC-858D-EF6270DCD5C8}" destId="{F4683A05-4258-4558-B738-0B203A3DD467}" srcOrd="0" destOrd="0" presId="urn:microsoft.com/office/officeart/2005/8/layout/hProcess7"/>
    <dgm:cxn modelId="{363464C6-1FB0-4C63-83DB-60F60E33DA95}" srcId="{56353FD2-9F67-4A9A-BC67-DC2F9C5C8388}" destId="{FBA6F96D-CD52-4035-9242-747CB2CD2A74}" srcOrd="2" destOrd="0" parTransId="{79F0A3A6-9430-4C4B-AC10-8C92DEB14C63}" sibTransId="{691A9435-E281-40FB-A4F7-98AD93C3FA2A}"/>
    <dgm:cxn modelId="{D4C292D5-9035-475D-A684-9DA88FAA413D}" type="presOf" srcId="{B819CEE0-9049-4FBE-AFA8-72633093C657}" destId="{285CD4F2-6E34-430D-AFDB-9AF357DC31A9}" srcOrd="0" destOrd="0" presId="urn:microsoft.com/office/officeart/2005/8/layout/hProcess7"/>
    <dgm:cxn modelId="{36D0EB3D-045C-41F2-8724-B80E2A7BBB3E}" srcId="{28FC4FD8-2835-46FC-858D-EF6270DCD5C8}" destId="{5AB462B0-1DA7-490D-8846-FCE45F4C1731}" srcOrd="0" destOrd="0" parTransId="{FDF9FA4C-5688-44E0-AEFB-D3622BAF905B}" sibTransId="{1A0ACBF7-85E1-46B2-8157-F7B667A4980B}"/>
    <dgm:cxn modelId="{E5762CC4-9906-48C2-9A35-5A5131FCC2A0}" srcId="{FBA6F96D-CD52-4035-9242-747CB2CD2A74}" destId="{0B775A90-6997-4FB6-A997-68B4EC7FDEF7}" srcOrd="0" destOrd="0" parTransId="{FD0F88B8-EBFB-444F-B314-DAEA0D05940D}" sibTransId="{A2CE6278-5B2E-4CCA-9D56-F5DC5A10F5DF}"/>
    <dgm:cxn modelId="{07FD3B12-6076-4860-A1EF-0C113FCB295D}" type="presOf" srcId="{4E54E233-3351-4A72-AFED-C6D67BCC8A82}" destId="{CDC5E6E2-8B10-4760-AD2F-74189E14F362}" srcOrd="1" destOrd="0" presId="urn:microsoft.com/office/officeart/2005/8/layout/hProcess7"/>
    <dgm:cxn modelId="{451FF915-3206-4D59-A1DC-C6962C39AB16}" type="presOf" srcId="{56353FD2-9F67-4A9A-BC67-DC2F9C5C8388}" destId="{E4942E4D-39FA-407B-B487-BAEA58EB5BFB}" srcOrd="0" destOrd="0" presId="urn:microsoft.com/office/officeart/2005/8/layout/hProcess7"/>
    <dgm:cxn modelId="{679B778B-3C28-4B75-A6BE-F1F85955606A}" type="presOf" srcId="{FBA6F96D-CD52-4035-9242-747CB2CD2A74}" destId="{0DBFB7D3-D934-4571-8C87-88D7785D71BA}" srcOrd="1" destOrd="0" presId="urn:microsoft.com/office/officeart/2005/8/layout/hProcess7"/>
    <dgm:cxn modelId="{1EC9740B-2226-4CD5-9AFF-80692A8A9092}" type="presOf" srcId="{FBA6F96D-CD52-4035-9242-747CB2CD2A74}" destId="{61FAFCD2-2858-46AC-8797-C447EB0BE068}" srcOrd="0" destOrd="0" presId="urn:microsoft.com/office/officeart/2005/8/layout/hProcess7"/>
    <dgm:cxn modelId="{57DBFD5E-C13E-44C3-9FF4-5B92FFAD4BAE}" type="presParOf" srcId="{E4942E4D-39FA-407B-B487-BAEA58EB5BFB}" destId="{A80F3924-F208-416A-B987-CEA136E93C8F}" srcOrd="0" destOrd="0" presId="urn:microsoft.com/office/officeart/2005/8/layout/hProcess7"/>
    <dgm:cxn modelId="{6A38AF09-039A-4825-8C11-82377B29D53F}" type="presParOf" srcId="{A80F3924-F208-416A-B987-CEA136E93C8F}" destId="{A1790AF9-9959-4A8D-A21E-52C9E9DDFFFB}" srcOrd="0" destOrd="0" presId="urn:microsoft.com/office/officeart/2005/8/layout/hProcess7"/>
    <dgm:cxn modelId="{73FA1DD4-DC04-4D64-B339-7940CB46F339}" type="presParOf" srcId="{A80F3924-F208-416A-B987-CEA136E93C8F}" destId="{CDC5E6E2-8B10-4760-AD2F-74189E14F362}" srcOrd="1" destOrd="0" presId="urn:microsoft.com/office/officeart/2005/8/layout/hProcess7"/>
    <dgm:cxn modelId="{5F2E709E-BCAE-4640-B512-5BFD205A3998}" type="presParOf" srcId="{A80F3924-F208-416A-B987-CEA136E93C8F}" destId="{285CD4F2-6E34-430D-AFDB-9AF357DC31A9}" srcOrd="2" destOrd="0" presId="urn:microsoft.com/office/officeart/2005/8/layout/hProcess7"/>
    <dgm:cxn modelId="{1CFD3572-61C9-4A45-8E95-C2A20CE09116}" type="presParOf" srcId="{E4942E4D-39FA-407B-B487-BAEA58EB5BFB}" destId="{F69E839A-75CD-44CA-A43A-DCBEC5CD7D44}" srcOrd="1" destOrd="0" presId="urn:microsoft.com/office/officeart/2005/8/layout/hProcess7"/>
    <dgm:cxn modelId="{44DEDB6B-B866-4035-9B77-00BF7548F843}" type="presParOf" srcId="{E4942E4D-39FA-407B-B487-BAEA58EB5BFB}" destId="{33179CDE-8F4C-4923-B4CC-D2C9C027F5B7}" srcOrd="2" destOrd="0" presId="urn:microsoft.com/office/officeart/2005/8/layout/hProcess7"/>
    <dgm:cxn modelId="{B8C1FF3F-148F-4CB5-81AE-82E10B292D25}" type="presParOf" srcId="{33179CDE-8F4C-4923-B4CC-D2C9C027F5B7}" destId="{57D0A622-1EA8-492C-99BF-FB3F597CEE54}" srcOrd="0" destOrd="0" presId="urn:microsoft.com/office/officeart/2005/8/layout/hProcess7"/>
    <dgm:cxn modelId="{F2D02107-9DE5-44A3-90B5-C764A7074E66}" type="presParOf" srcId="{33179CDE-8F4C-4923-B4CC-D2C9C027F5B7}" destId="{7A34CDE2-EAF8-4EC6-98B8-BE2A7394E25B}" srcOrd="1" destOrd="0" presId="urn:microsoft.com/office/officeart/2005/8/layout/hProcess7"/>
    <dgm:cxn modelId="{8981B116-6F9F-4E64-B99F-7FA757D2DA50}" type="presParOf" srcId="{33179CDE-8F4C-4923-B4CC-D2C9C027F5B7}" destId="{8602408B-5ED5-4D85-B5C7-FD5F9798597D}" srcOrd="2" destOrd="0" presId="urn:microsoft.com/office/officeart/2005/8/layout/hProcess7"/>
    <dgm:cxn modelId="{823D0536-2897-42E7-814C-4AD5884E9A68}" type="presParOf" srcId="{E4942E4D-39FA-407B-B487-BAEA58EB5BFB}" destId="{50A60FF1-58A0-4408-AB2B-A497FCEA69A2}" srcOrd="3" destOrd="0" presId="urn:microsoft.com/office/officeart/2005/8/layout/hProcess7"/>
    <dgm:cxn modelId="{CFCDE66D-0A50-4B40-9D1C-319683C99349}" type="presParOf" srcId="{E4942E4D-39FA-407B-B487-BAEA58EB5BFB}" destId="{D72A43C0-1B37-4EED-BE15-86DD3FBE9A86}" srcOrd="4" destOrd="0" presId="urn:microsoft.com/office/officeart/2005/8/layout/hProcess7"/>
    <dgm:cxn modelId="{47D186CD-5DDC-42FA-940F-B450D889C6A5}" type="presParOf" srcId="{D72A43C0-1B37-4EED-BE15-86DD3FBE9A86}" destId="{F4683A05-4258-4558-B738-0B203A3DD467}" srcOrd="0" destOrd="0" presId="urn:microsoft.com/office/officeart/2005/8/layout/hProcess7"/>
    <dgm:cxn modelId="{A3146841-3A1C-40F5-B74D-80B4F9ABF7DE}" type="presParOf" srcId="{D72A43C0-1B37-4EED-BE15-86DD3FBE9A86}" destId="{039C3648-0568-42FE-9465-80566D688D14}" srcOrd="1" destOrd="0" presId="urn:microsoft.com/office/officeart/2005/8/layout/hProcess7"/>
    <dgm:cxn modelId="{D5B7B6C2-2F0D-4F19-B75F-ED3D173A6464}" type="presParOf" srcId="{D72A43C0-1B37-4EED-BE15-86DD3FBE9A86}" destId="{BBDEEFFB-109C-4F73-88CE-56F4D38FBAC6}" srcOrd="2" destOrd="0" presId="urn:microsoft.com/office/officeart/2005/8/layout/hProcess7"/>
    <dgm:cxn modelId="{6C8AF32F-46AB-476B-9F58-BBFDABD50792}" type="presParOf" srcId="{E4942E4D-39FA-407B-B487-BAEA58EB5BFB}" destId="{63987726-BC9A-40ED-999A-7D1E6B89A047}" srcOrd="5" destOrd="0" presId="urn:microsoft.com/office/officeart/2005/8/layout/hProcess7"/>
    <dgm:cxn modelId="{34F8CC5D-58FF-4037-943A-045C0C50AB86}" type="presParOf" srcId="{E4942E4D-39FA-407B-B487-BAEA58EB5BFB}" destId="{B25BDB0E-88FB-4999-B004-DB6B8FA91E24}" srcOrd="6" destOrd="0" presId="urn:microsoft.com/office/officeart/2005/8/layout/hProcess7"/>
    <dgm:cxn modelId="{A501360B-E08B-4C0F-8119-81D92835E2F8}" type="presParOf" srcId="{B25BDB0E-88FB-4999-B004-DB6B8FA91E24}" destId="{C8E3FD98-1653-4C77-93BD-3A5D9E77B326}" srcOrd="0" destOrd="0" presId="urn:microsoft.com/office/officeart/2005/8/layout/hProcess7"/>
    <dgm:cxn modelId="{89168EA2-A455-4257-9E22-46BF50BED394}" type="presParOf" srcId="{B25BDB0E-88FB-4999-B004-DB6B8FA91E24}" destId="{6A1D64CF-D00D-428B-AC04-2BB98097DDE9}" srcOrd="1" destOrd="0" presId="urn:microsoft.com/office/officeart/2005/8/layout/hProcess7"/>
    <dgm:cxn modelId="{080FBF06-3AF8-45FC-9248-5F1ACF61BADC}" type="presParOf" srcId="{B25BDB0E-88FB-4999-B004-DB6B8FA91E24}" destId="{C0FC59AE-9F11-4C85-98CF-DC3B4665B8AC}" srcOrd="2" destOrd="0" presId="urn:microsoft.com/office/officeart/2005/8/layout/hProcess7"/>
    <dgm:cxn modelId="{0E602CEA-E8AB-4F12-9C22-E5BF8DEED22B}" type="presParOf" srcId="{E4942E4D-39FA-407B-B487-BAEA58EB5BFB}" destId="{E5D9FC2C-A038-4DF7-A034-9112C7C4BF5C}" srcOrd="7" destOrd="0" presId="urn:microsoft.com/office/officeart/2005/8/layout/hProcess7"/>
    <dgm:cxn modelId="{AAFDA192-2ACC-4D5A-95AF-37E415F6F213}" type="presParOf" srcId="{E4942E4D-39FA-407B-B487-BAEA58EB5BFB}" destId="{65740894-6770-41B5-89DC-9D34EA285458}" srcOrd="8" destOrd="0" presId="urn:microsoft.com/office/officeart/2005/8/layout/hProcess7"/>
    <dgm:cxn modelId="{AD822633-C759-4ED4-8E0D-796FED157B0A}" type="presParOf" srcId="{65740894-6770-41B5-89DC-9D34EA285458}" destId="{61FAFCD2-2858-46AC-8797-C447EB0BE068}" srcOrd="0" destOrd="0" presId="urn:microsoft.com/office/officeart/2005/8/layout/hProcess7"/>
    <dgm:cxn modelId="{7B043596-5CB5-48B0-B852-4837EDE97CB2}" type="presParOf" srcId="{65740894-6770-41B5-89DC-9D34EA285458}" destId="{0DBFB7D3-D934-4571-8C87-88D7785D71BA}" srcOrd="1" destOrd="0" presId="urn:microsoft.com/office/officeart/2005/8/layout/hProcess7"/>
    <dgm:cxn modelId="{5A2E7576-A7B2-4332-82F9-FD58713CE5FF}" type="presParOf" srcId="{65740894-6770-41B5-89DC-9D34EA285458}" destId="{23D4E059-10A9-4294-A819-4BAC3C5DB051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90AF9-9959-4A8D-A21E-52C9E9DDFFFB}">
      <dsp:nvSpPr>
        <dsp:cNvPr id="0" name=""/>
        <dsp:cNvSpPr/>
      </dsp:nvSpPr>
      <dsp:spPr>
        <a:xfrm>
          <a:off x="555" y="833000"/>
          <a:ext cx="2392086" cy="287050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600" kern="1200" dirty="0" smtClean="0"/>
            <a:t>Maj 2015</a:t>
          </a:r>
          <a:endParaRPr lang="sv-FI" sz="2600" kern="1200" dirty="0"/>
        </a:p>
      </dsp:txBody>
      <dsp:txXfrm rot="16200000">
        <a:off x="-937141" y="1770698"/>
        <a:ext cx="2353812" cy="478417"/>
      </dsp:txXfrm>
    </dsp:sp>
    <dsp:sp modelId="{285CD4F2-6E34-430D-AFDB-9AF357DC31A9}">
      <dsp:nvSpPr>
        <dsp:cNvPr id="0" name=""/>
        <dsp:cNvSpPr/>
      </dsp:nvSpPr>
      <dsp:spPr>
        <a:xfrm>
          <a:off x="478973" y="833000"/>
          <a:ext cx="1782104" cy="2870503"/>
        </a:xfrm>
        <a:prstGeom prst="rect">
          <a:avLst/>
        </a:prstGeom>
        <a:noFill/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Start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FI" sz="2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Tammerfors</a:t>
          </a:r>
          <a:endParaRPr lang="sv-FI" sz="2800" kern="1200" dirty="0"/>
        </a:p>
      </dsp:txBody>
      <dsp:txXfrm>
        <a:off x="478973" y="833000"/>
        <a:ext cx="1782104" cy="2870503"/>
      </dsp:txXfrm>
    </dsp:sp>
    <dsp:sp modelId="{F4683A05-4258-4558-B738-0B203A3DD467}">
      <dsp:nvSpPr>
        <dsp:cNvPr id="0" name=""/>
        <dsp:cNvSpPr/>
      </dsp:nvSpPr>
      <dsp:spPr>
        <a:xfrm>
          <a:off x="2476364" y="833000"/>
          <a:ext cx="2392086" cy="287050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600" kern="1200" dirty="0" smtClean="0"/>
            <a:t>September 2015</a:t>
          </a:r>
          <a:endParaRPr lang="sv-FI" sz="2600" kern="1200" dirty="0"/>
        </a:p>
      </dsp:txBody>
      <dsp:txXfrm rot="16200000">
        <a:off x="1538667" y="1770698"/>
        <a:ext cx="2353812" cy="478417"/>
      </dsp:txXfrm>
    </dsp:sp>
    <dsp:sp modelId="{7A34CDE2-EAF8-4EC6-98B8-BE2A7394E25B}">
      <dsp:nvSpPr>
        <dsp:cNvPr id="0" name=""/>
        <dsp:cNvSpPr/>
      </dsp:nvSpPr>
      <dsp:spPr>
        <a:xfrm rot="5400000">
          <a:off x="2277263" y="3115977"/>
          <a:ext cx="422122" cy="358812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BDEEFFB-109C-4F73-88CE-56F4D38FBAC6}">
      <dsp:nvSpPr>
        <dsp:cNvPr id="0" name=""/>
        <dsp:cNvSpPr/>
      </dsp:nvSpPr>
      <dsp:spPr>
        <a:xfrm>
          <a:off x="2954782" y="833000"/>
          <a:ext cx="1782104" cy="2870503"/>
        </a:xfrm>
        <a:prstGeom prst="rect">
          <a:avLst/>
        </a:prstGeom>
        <a:noFill/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Tillfälle 2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FI" sz="2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Nyland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Österbotten</a:t>
          </a:r>
          <a:endParaRPr lang="sv-FI" sz="2800" kern="1200" dirty="0"/>
        </a:p>
      </dsp:txBody>
      <dsp:txXfrm>
        <a:off x="2954782" y="833000"/>
        <a:ext cx="1782104" cy="2870503"/>
      </dsp:txXfrm>
    </dsp:sp>
    <dsp:sp modelId="{61FAFCD2-2858-46AC-8797-C447EB0BE068}">
      <dsp:nvSpPr>
        <dsp:cNvPr id="0" name=""/>
        <dsp:cNvSpPr/>
      </dsp:nvSpPr>
      <dsp:spPr>
        <a:xfrm>
          <a:off x="4952174" y="833000"/>
          <a:ext cx="2392086" cy="287050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600" kern="1200" dirty="0" smtClean="0"/>
            <a:t>November 2015</a:t>
          </a:r>
          <a:endParaRPr lang="sv-FI" sz="2600" kern="1200" dirty="0"/>
        </a:p>
      </dsp:txBody>
      <dsp:txXfrm rot="16200000">
        <a:off x="4014476" y="1770698"/>
        <a:ext cx="2353812" cy="478417"/>
      </dsp:txXfrm>
    </dsp:sp>
    <dsp:sp modelId="{6A1D64CF-D00D-428B-AC04-2BB98097DDE9}">
      <dsp:nvSpPr>
        <dsp:cNvPr id="0" name=""/>
        <dsp:cNvSpPr/>
      </dsp:nvSpPr>
      <dsp:spPr>
        <a:xfrm rot="5400000">
          <a:off x="4753073" y="3115977"/>
          <a:ext cx="422122" cy="358812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3D4E059-10A9-4294-A819-4BAC3C5DB051}">
      <dsp:nvSpPr>
        <dsp:cNvPr id="0" name=""/>
        <dsp:cNvSpPr/>
      </dsp:nvSpPr>
      <dsp:spPr>
        <a:xfrm>
          <a:off x="5430591" y="833000"/>
          <a:ext cx="1782104" cy="2870503"/>
        </a:xfrm>
        <a:prstGeom prst="rect">
          <a:avLst/>
        </a:prstGeom>
        <a:noFill/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Tillfälle 3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FI" sz="2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Nyland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Österbotten</a:t>
          </a:r>
          <a:endParaRPr lang="sv-FI" sz="2800" kern="1200" dirty="0"/>
        </a:p>
      </dsp:txBody>
      <dsp:txXfrm>
        <a:off x="5430591" y="833000"/>
        <a:ext cx="1782104" cy="2870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6C1E132-BEEE-428E-B5FE-9F5623E0A4A2}" type="datetimeFigureOut">
              <a:rPr lang="sv-FI" smtClean="0"/>
              <a:t>30.10.2015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4088D98-F2E7-4358-96A5-62D5A81D8CE7}" type="slidenum">
              <a:rPr lang="sv-FI" smtClean="0"/>
              <a:t>‹#›</a:t>
            </a:fld>
            <a:endParaRPr lang="sv-FI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sz="6600" dirty="0" smtClean="0"/>
              <a:t>Läroplansinspiration</a:t>
            </a:r>
            <a:endParaRPr lang="sv-FI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 dirty="0" smtClean="0"/>
              <a:t>Vasa 30.10.2015</a:t>
            </a:r>
            <a:endParaRPr lang="sv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725144"/>
            <a:ext cx="2952328" cy="138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45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76672"/>
            <a:ext cx="75438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b="1" dirty="0" smtClean="0"/>
              <a:t>Program </a:t>
            </a:r>
            <a:endParaRPr lang="sv-FI" dirty="0"/>
          </a:p>
          <a:p>
            <a:pPr marL="0" indent="0">
              <a:buNone/>
            </a:pPr>
            <a:endParaRPr lang="sv-FI" b="1" dirty="0"/>
          </a:p>
          <a:p>
            <a:pPr marL="0" indent="0">
              <a:buNone/>
            </a:pPr>
            <a:r>
              <a:rPr lang="sv-FI" b="1" dirty="0" smtClean="0"/>
              <a:t>9:00 	Välkommen och aktuellt inom fria bildningen</a:t>
            </a:r>
            <a:endParaRPr lang="sv-FI" b="1" dirty="0"/>
          </a:p>
          <a:p>
            <a:pPr marL="0" indent="0">
              <a:buNone/>
            </a:pPr>
            <a:r>
              <a:rPr lang="sv-FI" b="1" dirty="0" smtClean="0"/>
              <a:t>9.30 	Innehållet i läroplansprocessen</a:t>
            </a:r>
            <a:endParaRPr lang="sv-FI" sz="1900" dirty="0"/>
          </a:p>
          <a:p>
            <a:pPr marL="0" indent="0">
              <a:buNone/>
            </a:pPr>
            <a:r>
              <a:rPr lang="sv-FI" b="1" dirty="0" smtClean="0"/>
              <a:t>10:00 	Smågruppsprocess</a:t>
            </a:r>
            <a:endParaRPr lang="sv-FI" sz="1900" dirty="0"/>
          </a:p>
          <a:p>
            <a:pPr marL="0" indent="0">
              <a:buNone/>
            </a:pPr>
            <a:r>
              <a:rPr lang="sv-FI" b="1" dirty="0" smtClean="0"/>
              <a:t>12:00 	Lunch</a:t>
            </a:r>
            <a:endParaRPr lang="sv-FI" dirty="0"/>
          </a:p>
          <a:p>
            <a:pPr marL="0" indent="0">
              <a:buNone/>
            </a:pPr>
            <a:r>
              <a:rPr lang="sv-FI" b="1" dirty="0" smtClean="0"/>
              <a:t>13:00 	Smågruppsprocessen fortsätter</a:t>
            </a:r>
            <a:endParaRPr lang="sv-FI" sz="1900" dirty="0"/>
          </a:p>
          <a:p>
            <a:pPr marL="0" indent="0">
              <a:buNone/>
            </a:pPr>
            <a:r>
              <a:rPr lang="sv-FI" b="1" dirty="0" smtClean="0"/>
              <a:t>14:00 	Gemensam genomgång av dagens processer </a:t>
            </a:r>
            <a:r>
              <a:rPr lang="sv-FI" dirty="0" smtClean="0"/>
              <a:t> </a:t>
            </a:r>
            <a:endParaRPr lang="sv-FI" dirty="0"/>
          </a:p>
          <a:p>
            <a:pPr marL="0" indent="0">
              <a:buNone/>
            </a:pPr>
            <a:r>
              <a:rPr lang="sv-FI" b="1" dirty="0" smtClean="0"/>
              <a:t>15:00	Dagen avslutas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67805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3354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FI" b="1" dirty="0"/>
              <a:t>S</a:t>
            </a:r>
            <a:r>
              <a:rPr lang="sv-FI" b="1" dirty="0" smtClean="0"/>
              <a:t>yfte:</a:t>
            </a:r>
            <a:endParaRPr lang="sv-FI" b="1" dirty="0"/>
          </a:p>
          <a:p>
            <a:r>
              <a:rPr lang="sv-FI" dirty="0"/>
              <a:t>Planera, genomföra och garantera en nationellt heltäckande läroplansprocess som ges i form av flera utbildningstillfällen. </a:t>
            </a:r>
          </a:p>
          <a:p>
            <a:endParaRPr lang="sv-FI" dirty="0"/>
          </a:p>
          <a:p>
            <a:r>
              <a:rPr lang="sv-FI" dirty="0" smtClean="0"/>
              <a:t>Ge </a:t>
            </a:r>
            <a:r>
              <a:rPr lang="sv-FI" dirty="0"/>
              <a:t>underlag för </a:t>
            </a:r>
            <a:r>
              <a:rPr lang="sv-FI" dirty="0" smtClean="0"/>
              <a:t>ett lyckat läroplansarbete </a:t>
            </a:r>
            <a:r>
              <a:rPr lang="sv-FI" dirty="0"/>
              <a:t>genom att sprida kunskap, skapa förutsättningar och ge redskap för diskussion. 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r>
              <a:rPr lang="sv-FI" dirty="0" smtClean="0"/>
              <a:t>Visa </a:t>
            </a:r>
            <a:r>
              <a:rPr lang="sv-FI" dirty="0"/>
              <a:t>på modeller för att bemästra läroplansprocessen och initiera olika verksamhetsformer. 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r>
              <a:rPr lang="sv-FI" dirty="0" smtClean="0"/>
              <a:t>Sprida </a:t>
            </a:r>
            <a:r>
              <a:rPr lang="sv-FI" dirty="0"/>
              <a:t>inspirationsmaterial. 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r>
              <a:rPr lang="sv-FI" dirty="0" smtClean="0"/>
              <a:t>Ordna </a:t>
            </a:r>
            <a:r>
              <a:rPr lang="sv-FI" dirty="0"/>
              <a:t>regionala utbildningstillfällen i Svenskfinland </a:t>
            </a:r>
            <a:r>
              <a:rPr lang="sv-FI" dirty="0" smtClean="0"/>
              <a:t>2015. </a:t>
            </a:r>
            <a:endParaRPr lang="sv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51083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82960"/>
          </a:xfrm>
        </p:spPr>
        <p:txBody>
          <a:bodyPr/>
          <a:lstStyle/>
          <a:p>
            <a:pPr marL="0" indent="0">
              <a:buNone/>
            </a:pPr>
            <a:r>
              <a:rPr lang="sv-FI" dirty="0" smtClean="0"/>
              <a:t>Översikt över utbildningen</a:t>
            </a:r>
            <a:endParaRPr lang="sv-FI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09883439"/>
              </p:ext>
            </p:extLst>
          </p:nvPr>
        </p:nvGraphicFramePr>
        <p:xfrm>
          <a:off x="899592" y="1340768"/>
          <a:ext cx="734481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70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Gruppdiskussioner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Hur lägger ni upp läroplansprocessen på er läroanstalt? </a:t>
            </a:r>
          </a:p>
          <a:p>
            <a:r>
              <a:rPr lang="sv-FI" dirty="0" smtClean="0"/>
              <a:t>Hur får ni alla delaktiga?</a:t>
            </a:r>
          </a:p>
          <a:p>
            <a:r>
              <a:rPr lang="sv-FI" dirty="0" smtClean="0"/>
              <a:t>Vilka är tidsramarna?</a:t>
            </a:r>
          </a:p>
          <a:p>
            <a:endParaRPr lang="sv-FI" dirty="0"/>
          </a:p>
          <a:p>
            <a:r>
              <a:rPr lang="sv-FI" dirty="0" smtClean="0"/>
              <a:t>Gruppdiskussion 30 minuter</a:t>
            </a:r>
          </a:p>
          <a:p>
            <a:endParaRPr lang="sv-FI" dirty="0"/>
          </a:p>
          <a:p>
            <a:r>
              <a:rPr lang="sv-FI" dirty="0" smtClean="0"/>
              <a:t>Redovisa gruppdiskussionerna via </a:t>
            </a:r>
            <a:r>
              <a:rPr lang="sv-FI" dirty="0" err="1" smtClean="0"/>
              <a:t>Popplet</a:t>
            </a:r>
            <a:r>
              <a:rPr lang="sv-FI" dirty="0" smtClean="0"/>
              <a:t> eller annat digitalt verktyg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55285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Värdegrund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</p:txBody>
      </p:sp>
    </p:spTree>
    <p:extLst>
      <p:ext uri="{BB962C8B-B14F-4D97-AF65-F5344CB8AC3E}">
        <p14:creationId xmlns:p14="http://schemas.microsoft.com/office/powerpoint/2010/main" val="144198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905</TotalTime>
  <Words>116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Läroplansinspiration</vt:lpstr>
      <vt:lpstr>PowerPoint Presentation</vt:lpstr>
      <vt:lpstr>PowerPoint Presentation</vt:lpstr>
      <vt:lpstr>PowerPoint Presentation</vt:lpstr>
      <vt:lpstr>Gruppdiskussioner</vt:lpstr>
      <vt:lpstr>Värdegrund</vt:lpstr>
    </vt:vector>
  </TitlesOfParts>
  <Company>Åbo Akademi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Läroplansinspiration</dc:title>
  <dc:creator>Camilla Forsberg</dc:creator>
  <cp:lastModifiedBy>Camilla Forsberg</cp:lastModifiedBy>
  <cp:revision>10</cp:revision>
  <dcterms:created xsi:type="dcterms:W3CDTF">2015-05-14T14:58:59Z</dcterms:created>
  <dcterms:modified xsi:type="dcterms:W3CDTF">2015-10-30T05:59:08Z</dcterms:modified>
</cp:coreProperties>
</file>