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9"/>
  </p:notesMasterIdLst>
  <p:sldIdLst>
    <p:sldId id="256" r:id="rId4"/>
    <p:sldId id="263" r:id="rId5"/>
    <p:sldId id="264" r:id="rId6"/>
    <p:sldId id="265" r:id="rId7"/>
    <p:sldId id="260" r:id="rId8"/>
  </p:sldIdLst>
  <p:sldSz cx="10160000" cy="5715000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uc4pMjnbg6K2FMEIEprgpxdG6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C2FB61-CA58-443F-BB30-D78C78EBE5C1}" v="9" dt="2024-09-20T04:42:29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74" y="67"/>
      </p:cViewPr>
      <p:guideLst>
        <p:guide orient="horz" pos="18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ta Šukytė" userId="a83d68d4-e1d9-461c-a089-2684c9b968d9" providerId="ADAL" clId="{8DC2FB61-CA58-443F-BB30-D78C78EBE5C1}"/>
    <pc:docChg chg="undo custSel addSld delSld modSld sldOrd modMainMaster">
      <pc:chgData name="Rita Šukytė" userId="a83d68d4-e1d9-461c-a089-2684c9b968d9" providerId="ADAL" clId="{8DC2FB61-CA58-443F-BB30-D78C78EBE5C1}" dt="2024-09-20T04:42:30.904" v="803" actId="47"/>
      <pc:docMkLst>
        <pc:docMk/>
      </pc:docMkLst>
      <pc:sldChg chg="addSp modSp mod">
        <pc:chgData name="Rita Šukytė" userId="a83d68d4-e1d9-461c-a089-2684c9b968d9" providerId="ADAL" clId="{8DC2FB61-CA58-443F-BB30-D78C78EBE5C1}" dt="2024-09-19T06:58:33.600" v="162" actId="14100"/>
        <pc:sldMkLst>
          <pc:docMk/>
          <pc:sldMk cId="0" sldId="256"/>
        </pc:sldMkLst>
        <pc:spChg chg="add mod">
          <ac:chgData name="Rita Šukytė" userId="a83d68d4-e1d9-461c-a089-2684c9b968d9" providerId="ADAL" clId="{8DC2FB61-CA58-443F-BB30-D78C78EBE5C1}" dt="2024-09-19T06:57:58.207" v="74"/>
          <ac:spMkLst>
            <pc:docMk/>
            <pc:sldMk cId="0" sldId="256"/>
            <ac:spMk id="2" creationId="{9501791B-096A-E489-58A8-70A159E55E83}"/>
          </ac:spMkLst>
        </pc:spChg>
        <pc:spChg chg="add mod">
          <ac:chgData name="Rita Šukytė" userId="a83d68d4-e1d9-461c-a089-2684c9b968d9" providerId="ADAL" clId="{8DC2FB61-CA58-443F-BB30-D78C78EBE5C1}" dt="2024-09-19T06:58:33.600" v="162" actId="14100"/>
          <ac:spMkLst>
            <pc:docMk/>
            <pc:sldMk cId="0" sldId="256"/>
            <ac:spMk id="3" creationId="{9C4479EB-6154-47BB-608F-9EF41EC7D685}"/>
          </ac:spMkLst>
        </pc:spChg>
        <pc:spChg chg="mod">
          <ac:chgData name="Rita Šukytė" userId="a83d68d4-e1d9-461c-a089-2684c9b968d9" providerId="ADAL" clId="{8DC2FB61-CA58-443F-BB30-D78C78EBE5C1}" dt="2024-09-19T06:57:49.639" v="73" actId="1076"/>
          <ac:spMkLst>
            <pc:docMk/>
            <pc:sldMk cId="0" sldId="256"/>
            <ac:spMk id="99" creationId="{00000000-0000-0000-0000-000000000000}"/>
          </ac:spMkLst>
        </pc:spChg>
      </pc:sldChg>
      <pc:sldChg chg="addSp delSp modSp mod ord">
        <pc:chgData name="Rita Šukytė" userId="a83d68d4-e1d9-461c-a089-2684c9b968d9" providerId="ADAL" clId="{8DC2FB61-CA58-443F-BB30-D78C78EBE5C1}" dt="2024-09-19T07:06:03.607" v="491" actId="1076"/>
        <pc:sldMkLst>
          <pc:docMk/>
          <pc:sldMk cId="0" sldId="257"/>
        </pc:sldMkLst>
        <pc:spChg chg="mod">
          <ac:chgData name="Rita Šukytė" userId="a83d68d4-e1d9-461c-a089-2684c9b968d9" providerId="ADAL" clId="{8DC2FB61-CA58-443F-BB30-D78C78EBE5C1}" dt="2024-09-19T07:01:01.393" v="250" actId="20577"/>
          <ac:spMkLst>
            <pc:docMk/>
            <pc:sldMk cId="0" sldId="257"/>
            <ac:spMk id="106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5:14.503" v="472" actId="20577"/>
          <ac:spMkLst>
            <pc:docMk/>
            <pc:sldMk cId="0" sldId="257"/>
            <ac:spMk id="110" creationId="{00000000-0000-0000-0000-000000000000}"/>
          </ac:spMkLst>
        </pc:spChg>
        <pc:spChg chg="add del">
          <ac:chgData name="Rita Šukytė" userId="a83d68d4-e1d9-461c-a089-2684c9b968d9" providerId="ADAL" clId="{8DC2FB61-CA58-443F-BB30-D78C78EBE5C1}" dt="2024-09-19T07:01:01.042" v="248" actId="478"/>
          <ac:spMkLst>
            <pc:docMk/>
            <pc:sldMk cId="0" sldId="257"/>
            <ac:spMk id="112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5:51.663" v="488" actId="1076"/>
          <ac:spMkLst>
            <pc:docMk/>
            <pc:sldMk cId="0" sldId="257"/>
            <ac:spMk id="113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5:58.511" v="490" actId="14100"/>
          <ac:spMkLst>
            <pc:docMk/>
            <pc:sldMk cId="0" sldId="257"/>
            <ac:spMk id="114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5:55.662" v="489" actId="1076"/>
          <ac:spMkLst>
            <pc:docMk/>
            <pc:sldMk cId="0" sldId="257"/>
            <ac:spMk id="115" creationId="{00000000-0000-0000-0000-000000000000}"/>
          </ac:spMkLst>
        </pc:spChg>
        <pc:picChg chg="mod">
          <ac:chgData name="Rita Šukytė" userId="a83d68d4-e1d9-461c-a089-2684c9b968d9" providerId="ADAL" clId="{8DC2FB61-CA58-443F-BB30-D78C78EBE5C1}" dt="2024-09-19T07:06:03.607" v="491" actId="1076"/>
          <ac:picMkLst>
            <pc:docMk/>
            <pc:sldMk cId="0" sldId="257"/>
            <ac:picMk id="109" creationId="{00000000-0000-0000-0000-000000000000}"/>
          </ac:picMkLst>
        </pc:picChg>
        <pc:picChg chg="add del mod">
          <ac:chgData name="Rita Šukytė" userId="a83d68d4-e1d9-461c-a089-2684c9b968d9" providerId="ADAL" clId="{8DC2FB61-CA58-443F-BB30-D78C78EBE5C1}" dt="2024-09-19T07:00:58.681" v="235" actId="1076"/>
          <ac:picMkLst>
            <pc:docMk/>
            <pc:sldMk cId="0" sldId="257"/>
            <ac:picMk id="111" creationId="{00000000-0000-0000-0000-000000000000}"/>
          </ac:picMkLst>
        </pc:picChg>
      </pc:sldChg>
      <pc:sldChg chg="modSp mod">
        <pc:chgData name="Rita Šukytė" userId="a83d68d4-e1d9-461c-a089-2684c9b968d9" providerId="ADAL" clId="{8DC2FB61-CA58-443F-BB30-D78C78EBE5C1}" dt="2024-09-19T07:07:07.287" v="617" actId="20577"/>
        <pc:sldMkLst>
          <pc:docMk/>
          <pc:sldMk cId="0" sldId="258"/>
        </pc:sldMkLst>
        <pc:spChg chg="mod">
          <ac:chgData name="Rita Šukytė" userId="a83d68d4-e1d9-461c-a089-2684c9b968d9" providerId="ADAL" clId="{8DC2FB61-CA58-443F-BB30-D78C78EBE5C1}" dt="2024-09-19T07:07:07.287" v="617" actId="20577"/>
          <ac:spMkLst>
            <pc:docMk/>
            <pc:sldMk cId="0" sldId="258"/>
            <ac:spMk id="156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6:32.982" v="532" actId="1076"/>
          <ac:spMkLst>
            <pc:docMk/>
            <pc:sldMk cId="0" sldId="258"/>
            <ac:spMk id="157" creationId="{00000000-0000-0000-0000-000000000000}"/>
          </ac:spMkLst>
        </pc:spChg>
      </pc:sldChg>
      <pc:sldChg chg="modSp mod">
        <pc:chgData name="Rita Šukytė" userId="a83d68d4-e1d9-461c-a089-2684c9b968d9" providerId="ADAL" clId="{8DC2FB61-CA58-443F-BB30-D78C78EBE5C1}" dt="2024-09-19T07:08:14.934" v="651" actId="1076"/>
        <pc:sldMkLst>
          <pc:docMk/>
          <pc:sldMk cId="0" sldId="259"/>
        </pc:sldMkLst>
        <pc:spChg chg="mod">
          <ac:chgData name="Rita Šukytė" userId="a83d68d4-e1d9-461c-a089-2684c9b968d9" providerId="ADAL" clId="{8DC2FB61-CA58-443F-BB30-D78C78EBE5C1}" dt="2024-09-19T07:07:30.223" v="642" actId="20577"/>
          <ac:spMkLst>
            <pc:docMk/>
            <pc:sldMk cId="0" sldId="259"/>
            <ac:spMk id="196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7:43.196" v="645" actId="6549"/>
          <ac:spMkLst>
            <pc:docMk/>
            <pc:sldMk cId="0" sldId="259"/>
            <ac:spMk id="197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8:14.934" v="651" actId="1076"/>
          <ac:spMkLst>
            <pc:docMk/>
            <pc:sldMk cId="0" sldId="259"/>
            <ac:spMk id="198" creationId="{00000000-0000-0000-0000-000000000000}"/>
          </ac:spMkLst>
        </pc:spChg>
      </pc:sldChg>
      <pc:sldChg chg="modSp mod">
        <pc:chgData name="Rita Šukytė" userId="a83d68d4-e1d9-461c-a089-2684c9b968d9" providerId="ADAL" clId="{8DC2FB61-CA58-443F-BB30-D78C78EBE5C1}" dt="2024-09-19T07:08:44.302" v="692" actId="20577"/>
        <pc:sldMkLst>
          <pc:docMk/>
          <pc:sldMk cId="0" sldId="260"/>
        </pc:sldMkLst>
        <pc:spChg chg="mod">
          <ac:chgData name="Rita Šukytė" userId="a83d68d4-e1d9-461c-a089-2684c9b968d9" providerId="ADAL" clId="{8DC2FB61-CA58-443F-BB30-D78C78EBE5C1}" dt="2024-09-19T07:08:20.031" v="652" actId="1076"/>
          <ac:spMkLst>
            <pc:docMk/>
            <pc:sldMk cId="0" sldId="260"/>
            <ac:spMk id="235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8:44.302" v="692" actId="20577"/>
          <ac:spMkLst>
            <pc:docMk/>
            <pc:sldMk cId="0" sldId="260"/>
            <ac:spMk id="241" creationId="{00000000-0000-0000-0000-000000000000}"/>
          </ac:spMkLst>
        </pc:spChg>
      </pc:sldChg>
      <pc:sldChg chg="modSp mod">
        <pc:chgData name="Rita Šukytė" userId="a83d68d4-e1d9-461c-a089-2684c9b968d9" providerId="ADAL" clId="{8DC2FB61-CA58-443F-BB30-D78C78EBE5C1}" dt="2024-09-19T07:09:47.150" v="788" actId="20577"/>
        <pc:sldMkLst>
          <pc:docMk/>
          <pc:sldMk cId="0" sldId="261"/>
        </pc:sldMkLst>
        <pc:spChg chg="mod">
          <ac:chgData name="Rita Šukytė" userId="a83d68d4-e1d9-461c-a089-2684c9b968d9" providerId="ADAL" clId="{8DC2FB61-CA58-443F-BB30-D78C78EBE5C1}" dt="2024-09-19T07:08:52.319" v="693" actId="1076"/>
          <ac:spMkLst>
            <pc:docMk/>
            <pc:sldMk cId="0" sldId="261"/>
            <ac:spMk id="278" creationId="{00000000-0000-0000-0000-000000000000}"/>
          </ac:spMkLst>
        </pc:spChg>
        <pc:spChg chg="mod">
          <ac:chgData name="Rita Šukytė" userId="a83d68d4-e1d9-461c-a089-2684c9b968d9" providerId="ADAL" clId="{8DC2FB61-CA58-443F-BB30-D78C78EBE5C1}" dt="2024-09-19T07:09:47.150" v="788" actId="20577"/>
          <ac:spMkLst>
            <pc:docMk/>
            <pc:sldMk cId="0" sldId="261"/>
            <ac:spMk id="284" creationId="{00000000-0000-0000-0000-000000000000}"/>
          </ac:spMkLst>
        </pc:spChg>
      </pc:sldChg>
      <pc:sldChg chg="modSp mod">
        <pc:chgData name="Rita Šukytė" userId="a83d68d4-e1d9-461c-a089-2684c9b968d9" providerId="ADAL" clId="{8DC2FB61-CA58-443F-BB30-D78C78EBE5C1}" dt="2024-09-19T07:10:03.080" v="801" actId="20577"/>
        <pc:sldMkLst>
          <pc:docMk/>
          <pc:sldMk cId="0" sldId="262"/>
        </pc:sldMkLst>
        <pc:spChg chg="mod">
          <ac:chgData name="Rita Šukytė" userId="a83d68d4-e1d9-461c-a089-2684c9b968d9" providerId="ADAL" clId="{8DC2FB61-CA58-443F-BB30-D78C78EBE5C1}" dt="2024-09-19T07:10:03.080" v="801" actId="20577"/>
          <ac:spMkLst>
            <pc:docMk/>
            <pc:sldMk cId="0" sldId="262"/>
            <ac:spMk id="321" creationId="{00000000-0000-0000-0000-000000000000}"/>
          </ac:spMkLst>
        </pc:spChg>
      </pc:sldChg>
      <pc:sldChg chg="addSp delSp modSp del mod">
        <pc:chgData name="Rita Šukytė" userId="a83d68d4-e1d9-461c-a089-2684c9b968d9" providerId="ADAL" clId="{8DC2FB61-CA58-443F-BB30-D78C78EBE5C1}" dt="2024-09-20T04:42:30.904" v="803" actId="47"/>
        <pc:sldMkLst>
          <pc:docMk/>
          <pc:sldMk cId="0" sldId="263"/>
        </pc:sldMkLst>
        <pc:spChg chg="add mod">
          <ac:chgData name="Rita Šukytė" userId="a83d68d4-e1d9-461c-a089-2684c9b968d9" providerId="ADAL" clId="{8DC2FB61-CA58-443F-BB30-D78C78EBE5C1}" dt="2024-09-19T06:53:31.677" v="2"/>
          <ac:spMkLst>
            <pc:docMk/>
            <pc:sldMk cId="0" sldId="263"/>
            <ac:spMk id="2" creationId="{27FEB78A-C275-9D9B-B415-0103E5004A0C}"/>
          </ac:spMkLst>
        </pc:spChg>
        <pc:spChg chg="add mod">
          <ac:chgData name="Rita Šukytė" userId="a83d68d4-e1d9-461c-a089-2684c9b968d9" providerId="ADAL" clId="{8DC2FB61-CA58-443F-BB30-D78C78EBE5C1}" dt="2024-09-19T06:53:31.677" v="2"/>
          <ac:spMkLst>
            <pc:docMk/>
            <pc:sldMk cId="0" sldId="263"/>
            <ac:spMk id="3" creationId="{38DBEACE-0B18-D315-77D2-F7CB8E681FE7}"/>
          </ac:spMkLst>
        </pc:spChg>
        <pc:spChg chg="del">
          <ac:chgData name="Rita Šukytė" userId="a83d68d4-e1d9-461c-a089-2684c9b968d9" providerId="ADAL" clId="{8DC2FB61-CA58-443F-BB30-D78C78EBE5C1}" dt="2024-09-19T06:53:24.333" v="0" actId="478"/>
          <ac:spMkLst>
            <pc:docMk/>
            <pc:sldMk cId="0" sldId="263"/>
            <ac:spMk id="333" creationId="{00000000-0000-0000-0000-000000000000}"/>
          </ac:spMkLst>
        </pc:spChg>
        <pc:spChg chg="del">
          <ac:chgData name="Rita Šukytė" userId="a83d68d4-e1d9-461c-a089-2684c9b968d9" providerId="ADAL" clId="{8DC2FB61-CA58-443F-BB30-D78C78EBE5C1}" dt="2024-09-19T06:53:25.321" v="1" actId="478"/>
          <ac:spMkLst>
            <pc:docMk/>
            <pc:sldMk cId="0" sldId="263"/>
            <ac:spMk id="334" creationId="{00000000-0000-0000-0000-000000000000}"/>
          </ac:spMkLst>
        </pc:spChg>
      </pc:sldChg>
      <pc:sldChg chg="new del">
        <pc:chgData name="Rita Šukytė" userId="a83d68d4-e1d9-461c-a089-2684c9b968d9" providerId="ADAL" clId="{8DC2FB61-CA58-443F-BB30-D78C78EBE5C1}" dt="2024-09-19T07:04:51.700" v="440" actId="47"/>
        <pc:sldMkLst>
          <pc:docMk/>
          <pc:sldMk cId="1650248702" sldId="264"/>
        </pc:sldMkLst>
      </pc:sldChg>
      <pc:sldChg chg="modSp add mod">
        <pc:chgData name="Rita Šukytė" userId="a83d68d4-e1d9-461c-a089-2684c9b968d9" providerId="ADAL" clId="{8DC2FB61-CA58-443F-BB30-D78C78EBE5C1}" dt="2024-09-19T07:04:46.856" v="439" actId="1076"/>
        <pc:sldMkLst>
          <pc:docMk/>
          <pc:sldMk cId="3863214257" sldId="429"/>
        </pc:sldMkLst>
        <pc:spChg chg="mod">
          <ac:chgData name="Rita Šukytė" userId="a83d68d4-e1d9-461c-a089-2684c9b968d9" providerId="ADAL" clId="{8DC2FB61-CA58-443F-BB30-D78C78EBE5C1}" dt="2024-09-19T07:01:54.747" v="283" actId="403"/>
          <ac:spMkLst>
            <pc:docMk/>
            <pc:sldMk cId="3863214257" sldId="429"/>
            <ac:spMk id="2" creationId="{5B8AB7B8-7C00-4398-AC4C-30843CC97BB4}"/>
          </ac:spMkLst>
        </pc:spChg>
        <pc:spChg chg="mod">
          <ac:chgData name="Rita Šukytė" userId="a83d68d4-e1d9-461c-a089-2684c9b968d9" providerId="ADAL" clId="{8DC2FB61-CA58-443F-BB30-D78C78EBE5C1}" dt="2024-09-19T07:04:45.254" v="438" actId="1076"/>
          <ac:spMkLst>
            <pc:docMk/>
            <pc:sldMk cId="3863214257" sldId="429"/>
            <ac:spMk id="6" creationId="{C5F395B3-BD35-CF44-4798-80E5D8F9900F}"/>
          </ac:spMkLst>
        </pc:spChg>
        <pc:spChg chg="mod">
          <ac:chgData name="Rita Šukytė" userId="a83d68d4-e1d9-461c-a089-2684c9b968d9" providerId="ADAL" clId="{8DC2FB61-CA58-443F-BB30-D78C78EBE5C1}" dt="2024-09-19T07:04:41.342" v="437" actId="1076"/>
          <ac:spMkLst>
            <pc:docMk/>
            <pc:sldMk cId="3863214257" sldId="429"/>
            <ac:spMk id="7" creationId="{51A5634D-3350-82B9-6B38-B343B774E5D1}"/>
          </ac:spMkLst>
        </pc:spChg>
        <pc:spChg chg="mod">
          <ac:chgData name="Rita Šukytė" userId="a83d68d4-e1d9-461c-a089-2684c9b968d9" providerId="ADAL" clId="{8DC2FB61-CA58-443F-BB30-D78C78EBE5C1}" dt="2024-09-19T07:02:35.701" v="325" actId="207"/>
          <ac:spMkLst>
            <pc:docMk/>
            <pc:sldMk cId="3863214257" sldId="429"/>
            <ac:spMk id="18" creationId="{3AC54F33-CEC7-4CB8-B421-03B0279875C6}"/>
          </ac:spMkLst>
        </pc:spChg>
        <pc:picChg chg="mod">
          <ac:chgData name="Rita Šukytė" userId="a83d68d4-e1d9-461c-a089-2684c9b968d9" providerId="ADAL" clId="{8DC2FB61-CA58-443F-BB30-D78C78EBE5C1}" dt="2024-09-19T07:04:46.856" v="439" actId="1076"/>
          <ac:picMkLst>
            <pc:docMk/>
            <pc:sldMk cId="3863214257" sldId="429"/>
            <ac:picMk id="8" creationId="{40CB5865-49F8-BBB2-074F-01C7E378CF7D}"/>
          </ac:picMkLst>
        </pc:picChg>
      </pc:sldChg>
      <pc:sldChg chg="add">
        <pc:chgData name="Rita Šukytė" userId="a83d68d4-e1d9-461c-a089-2684c9b968d9" providerId="ADAL" clId="{8DC2FB61-CA58-443F-BB30-D78C78EBE5C1}" dt="2024-09-20T04:42:29.539" v="802"/>
        <pc:sldMkLst>
          <pc:docMk/>
          <pc:sldMk cId="3316679921" sldId="480"/>
        </pc:sldMkLst>
      </pc:sldChg>
      <pc:sldMasterChg chg="modSldLayout">
        <pc:chgData name="Rita Šukytė" userId="a83d68d4-e1d9-461c-a089-2684c9b968d9" providerId="ADAL" clId="{8DC2FB61-CA58-443F-BB30-D78C78EBE5C1}" dt="2024-09-19T06:55:41.334" v="41"/>
        <pc:sldMasterMkLst>
          <pc:docMk/>
          <pc:sldMasterMk cId="0" sldId="2147483648"/>
        </pc:sldMasterMkLst>
        <pc:sldLayoutChg chg="addSp delSp modSp mod">
          <pc:chgData name="Rita Šukytė" userId="a83d68d4-e1d9-461c-a089-2684c9b968d9" providerId="ADAL" clId="{8DC2FB61-CA58-443F-BB30-D78C78EBE5C1}" dt="2024-09-19T06:55:41.334" v="41"/>
          <pc:sldLayoutMkLst>
            <pc:docMk/>
            <pc:sldMasterMk cId="0" sldId="2147483648"/>
            <pc:sldLayoutMk cId="0" sldId="2147483649"/>
          </pc:sldLayoutMkLst>
          <pc:picChg chg="add del mod ord">
            <ac:chgData name="Rita Šukytė" userId="a83d68d4-e1d9-461c-a089-2684c9b968d9" providerId="ADAL" clId="{8DC2FB61-CA58-443F-BB30-D78C78EBE5C1}" dt="2024-09-19T06:55:22.107" v="38" actId="478"/>
            <ac:picMkLst>
              <pc:docMk/>
              <pc:sldMasterMk cId="0" sldId="2147483648"/>
              <pc:sldLayoutMk cId="0" sldId="2147483649"/>
              <ac:picMk id="2" creationId="{A7241388-6C9F-3655-A250-E75A1521B81E}"/>
            </ac:picMkLst>
          </pc:picChg>
          <pc:picChg chg="add mod">
            <ac:chgData name="Rita Šukytė" userId="a83d68d4-e1d9-461c-a089-2684c9b968d9" providerId="ADAL" clId="{8DC2FB61-CA58-443F-BB30-D78C78EBE5C1}" dt="2024-09-19T06:55:18.851" v="37"/>
            <ac:picMkLst>
              <pc:docMk/>
              <pc:sldMasterMk cId="0" sldId="2147483648"/>
              <pc:sldLayoutMk cId="0" sldId="2147483649"/>
              <ac:picMk id="3" creationId="{260BB2B3-5B38-F5D9-AB45-1C94AC1AED6F}"/>
            </ac:picMkLst>
          </pc:picChg>
          <pc:picChg chg="add mod ord">
            <ac:chgData name="Rita Šukytė" userId="a83d68d4-e1d9-461c-a089-2684c9b968d9" providerId="ADAL" clId="{8DC2FB61-CA58-443F-BB30-D78C78EBE5C1}" dt="2024-09-19T06:55:30.476" v="40" actId="167"/>
            <ac:picMkLst>
              <pc:docMk/>
              <pc:sldMasterMk cId="0" sldId="2147483648"/>
              <pc:sldLayoutMk cId="0" sldId="2147483649"/>
              <ac:picMk id="4" creationId="{74B01B8C-56C0-2935-11E0-F620C58D51F2}"/>
            </ac:picMkLst>
          </pc:picChg>
          <pc:picChg chg="add mod">
            <ac:chgData name="Rita Šukytė" userId="a83d68d4-e1d9-461c-a089-2684c9b968d9" providerId="ADAL" clId="{8DC2FB61-CA58-443F-BB30-D78C78EBE5C1}" dt="2024-09-19T06:55:41.334" v="41"/>
            <ac:picMkLst>
              <pc:docMk/>
              <pc:sldMasterMk cId="0" sldId="2147483648"/>
              <pc:sldLayoutMk cId="0" sldId="2147483649"/>
              <ac:picMk id="5" creationId="{229D9B5A-0CDC-BB4A-5050-8F92C29351E5}"/>
            </ac:picMkLst>
          </pc:picChg>
          <pc:picChg chg="add mod">
            <ac:chgData name="Rita Šukytė" userId="a83d68d4-e1d9-461c-a089-2684c9b968d9" providerId="ADAL" clId="{8DC2FB61-CA58-443F-BB30-D78C78EBE5C1}" dt="2024-09-19T06:55:41.334" v="41"/>
            <ac:picMkLst>
              <pc:docMk/>
              <pc:sldMasterMk cId="0" sldId="2147483648"/>
              <pc:sldLayoutMk cId="0" sldId="2147483649"/>
              <ac:picMk id="6" creationId="{3B004F73-C38F-E633-B545-E835A786686B}"/>
            </ac:picMkLst>
          </pc:picChg>
          <pc:picChg chg="add mod">
            <ac:chgData name="Rita Šukytė" userId="a83d68d4-e1d9-461c-a089-2684c9b968d9" providerId="ADAL" clId="{8DC2FB61-CA58-443F-BB30-D78C78EBE5C1}" dt="2024-09-19T06:55:41.334" v="41"/>
            <ac:picMkLst>
              <pc:docMk/>
              <pc:sldMasterMk cId="0" sldId="2147483648"/>
              <pc:sldLayoutMk cId="0" sldId="2147483649"/>
              <ac:picMk id="7" creationId="{34A7B0DC-22AF-4BAF-2E36-238AF3873A4E}"/>
            </ac:picMkLst>
          </pc:picChg>
          <pc:picChg chg="add mod">
            <ac:chgData name="Rita Šukytė" userId="a83d68d4-e1d9-461c-a089-2684c9b968d9" providerId="ADAL" clId="{8DC2FB61-CA58-443F-BB30-D78C78EBE5C1}" dt="2024-09-19T06:55:41.334" v="41"/>
            <ac:picMkLst>
              <pc:docMk/>
              <pc:sldMasterMk cId="0" sldId="2147483648"/>
              <pc:sldLayoutMk cId="0" sldId="2147483649"/>
              <ac:picMk id="8" creationId="{914660CF-11F4-705B-2B53-14AF64426880}"/>
            </ac:picMkLst>
          </pc:picChg>
          <pc:picChg chg="add del">
            <ac:chgData name="Rita Šukytė" userId="a83d68d4-e1d9-461c-a089-2684c9b968d9" providerId="ADAL" clId="{8DC2FB61-CA58-443F-BB30-D78C78EBE5C1}" dt="2024-09-19T06:54:59.382" v="31" actId="478"/>
            <ac:picMkLst>
              <pc:docMk/>
              <pc:sldMasterMk cId="0" sldId="2147483648"/>
              <pc:sldLayoutMk cId="0" sldId="2147483649"/>
              <ac:picMk id="16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7.887" v="29" actId="478"/>
            <ac:picMkLst>
              <pc:docMk/>
              <pc:sldMasterMk cId="0" sldId="2147483648"/>
              <pc:sldLayoutMk cId="0" sldId="2147483649"/>
              <ac:picMk id="19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5:00.745" v="34" actId="478"/>
            <ac:picMkLst>
              <pc:docMk/>
              <pc:sldMasterMk cId="0" sldId="2147483648"/>
              <pc:sldLayoutMk cId="0" sldId="2147483649"/>
              <ac:picMk id="20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9.828" v="32" actId="478"/>
            <ac:picMkLst>
              <pc:docMk/>
              <pc:sldMasterMk cId="0" sldId="2147483648"/>
              <pc:sldLayoutMk cId="0" sldId="2147483649"/>
              <ac:picMk id="21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9.029" v="30" actId="478"/>
            <ac:picMkLst>
              <pc:docMk/>
              <pc:sldMasterMk cId="0" sldId="2147483648"/>
              <pc:sldLayoutMk cId="0" sldId="2147483649"/>
              <ac:picMk id="22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5:00.243" v="33" actId="478"/>
            <ac:picMkLst>
              <pc:docMk/>
              <pc:sldMasterMk cId="0" sldId="2147483648"/>
              <pc:sldLayoutMk cId="0" sldId="2147483649"/>
              <ac:picMk id="23" creationId="{00000000-0000-0000-0000-000000000000}"/>
            </ac:picMkLst>
          </pc:picChg>
        </pc:sldLayoutChg>
        <pc:sldLayoutChg chg="addSp delSp modSp mod">
          <pc:chgData name="Rita Šukytė" userId="a83d68d4-e1d9-461c-a089-2684c9b968d9" providerId="ADAL" clId="{8DC2FB61-CA58-443F-BB30-D78C78EBE5C1}" dt="2024-09-19T06:53:54.404" v="4"/>
          <pc:sldLayoutMkLst>
            <pc:docMk/>
            <pc:sldMasterMk cId="0" sldId="2147483648"/>
            <pc:sldLayoutMk cId="0" sldId="2147483650"/>
          </pc:sldLayoutMkLst>
          <pc:picChg chg="add mod">
            <ac:chgData name="Rita Šukytė" userId="a83d68d4-e1d9-461c-a089-2684c9b968d9" providerId="ADAL" clId="{8DC2FB61-CA58-443F-BB30-D78C78EBE5C1}" dt="2024-09-19T06:53:54.404" v="4"/>
            <ac:picMkLst>
              <pc:docMk/>
              <pc:sldMasterMk cId="0" sldId="2147483648"/>
              <pc:sldLayoutMk cId="0" sldId="2147483650"/>
              <ac:picMk id="2" creationId="{3BA4E0A4-33BA-7B41-7ED2-E61B0635A704}"/>
            </ac:picMkLst>
          </pc:picChg>
          <pc:picChg chg="del">
            <ac:chgData name="Rita Šukytė" userId="a83d68d4-e1d9-461c-a089-2684c9b968d9" providerId="ADAL" clId="{8DC2FB61-CA58-443F-BB30-D78C78EBE5C1}" dt="2024-09-19T06:53:53.505" v="3" actId="478"/>
            <ac:picMkLst>
              <pc:docMk/>
              <pc:sldMasterMk cId="0" sldId="2147483648"/>
              <pc:sldLayoutMk cId="0" sldId="2147483650"/>
              <ac:picMk id="31" creationId="{00000000-0000-0000-0000-000000000000}"/>
            </ac:picMkLst>
          </pc:picChg>
        </pc:sldLayoutChg>
        <pc:sldLayoutChg chg="addSp delSp mod">
          <pc:chgData name="Rita Šukytė" userId="a83d68d4-e1d9-461c-a089-2684c9b968d9" providerId="ADAL" clId="{8DC2FB61-CA58-443F-BB30-D78C78EBE5C1}" dt="2024-09-19T06:54:55.056" v="28" actId="478"/>
          <pc:sldLayoutMkLst>
            <pc:docMk/>
            <pc:sldMasterMk cId="0" sldId="2147483648"/>
            <pc:sldLayoutMk cId="0" sldId="2147483651"/>
          </pc:sldLayoutMkLst>
          <pc:picChg chg="add del">
            <ac:chgData name="Rita Šukytė" userId="a83d68d4-e1d9-461c-a089-2684c9b968d9" providerId="ADAL" clId="{8DC2FB61-CA58-443F-BB30-D78C78EBE5C1}" dt="2024-09-19T06:54:52.008" v="27" actId="478"/>
            <ac:picMkLst>
              <pc:docMk/>
              <pc:sldMasterMk cId="0" sldId="2147483648"/>
              <pc:sldLayoutMk cId="0" sldId="2147483651"/>
              <ac:picMk id="33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5.056" v="28" actId="478"/>
            <ac:picMkLst>
              <pc:docMk/>
              <pc:sldMasterMk cId="0" sldId="2147483648"/>
              <pc:sldLayoutMk cId="0" sldId="2147483651"/>
              <ac:picMk id="36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1.263" v="25" actId="478"/>
            <ac:picMkLst>
              <pc:docMk/>
              <pc:sldMasterMk cId="0" sldId="2147483648"/>
              <pc:sldLayoutMk cId="0" sldId="2147483651"/>
              <ac:picMk id="37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0.291" v="23" actId="478"/>
            <ac:picMkLst>
              <pc:docMk/>
              <pc:sldMasterMk cId="0" sldId="2147483648"/>
              <pc:sldLayoutMk cId="0" sldId="2147483651"/>
              <ac:picMk id="38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1.616" v="26" actId="478"/>
            <ac:picMkLst>
              <pc:docMk/>
              <pc:sldMasterMk cId="0" sldId="2147483648"/>
              <pc:sldLayoutMk cId="0" sldId="2147483651"/>
              <ac:picMk id="39" creationId="{00000000-0000-0000-0000-000000000000}"/>
            </ac:picMkLst>
          </pc:picChg>
          <pc:picChg chg="add del">
            <ac:chgData name="Rita Šukytė" userId="a83d68d4-e1d9-461c-a089-2684c9b968d9" providerId="ADAL" clId="{8DC2FB61-CA58-443F-BB30-D78C78EBE5C1}" dt="2024-09-19T06:54:50.712" v="24" actId="478"/>
            <ac:picMkLst>
              <pc:docMk/>
              <pc:sldMasterMk cId="0" sldId="2147483648"/>
              <pc:sldLayoutMk cId="0" sldId="2147483651"/>
              <ac:picMk id="40" creationId="{00000000-0000-0000-0000-00000000000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t-LT"/>
              <a:t>Dalyviai?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lt-LT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B01B8C-56C0-2935-11E0-F620C58D51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3" b="94"/>
          <a:stretch/>
        </p:blipFill>
        <p:spPr>
          <a:xfrm>
            <a:off x="0" y="-7484"/>
            <a:ext cx="10160000" cy="5715000"/>
          </a:xfrm>
          <a:prstGeom prst="rect">
            <a:avLst/>
          </a:prstGeom>
        </p:spPr>
      </p:pic>
      <p:sp>
        <p:nvSpPr>
          <p:cNvPr id="17" name="Google Shape;17;p10"/>
          <p:cNvSpPr txBox="1">
            <a:spLocks noGrp="1"/>
          </p:cNvSpPr>
          <p:nvPr>
            <p:ph type="ctrTitle"/>
          </p:nvPr>
        </p:nvSpPr>
        <p:spPr>
          <a:xfrm>
            <a:off x="1079556" y="2353444"/>
            <a:ext cx="7680853" cy="151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22716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67"/>
              <a:buFont typeface="Calibri"/>
              <a:buNone/>
              <a:defRPr b="0">
                <a:solidFill>
                  <a:srgbClr val="00808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subTitle" idx="1"/>
          </p:nvPr>
        </p:nvSpPr>
        <p:spPr>
          <a:xfrm>
            <a:off x="1079556" y="3937620"/>
            <a:ext cx="7680853" cy="1224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37500"/>
              </a:lnSpc>
              <a:spcBef>
                <a:spcPts val="833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667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0BB2B3-5B38-F5D9-AB45-1C94AC1AED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31" y="134055"/>
            <a:ext cx="2789174" cy="16371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9D9B5A-0CDC-BB4A-5050-8F92C29351E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396" y="4947173"/>
            <a:ext cx="1102701" cy="3511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004F73-C38F-E633-B545-E835A786686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3647" y="5048776"/>
            <a:ext cx="741292" cy="1210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A7B0DC-22AF-4BAF-2E36-238AF3873A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75" r="29905" b="26344"/>
          <a:stretch/>
        </p:blipFill>
        <p:spPr>
          <a:xfrm>
            <a:off x="8530346" y="4961363"/>
            <a:ext cx="1014146" cy="2267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4660CF-11F4-705B-2B53-14AF6442688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31" y="5323133"/>
            <a:ext cx="1768611" cy="247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sz="266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body" idx="1"/>
          </p:nvPr>
        </p:nvSpPr>
        <p:spPr>
          <a:xfrm>
            <a:off x="4319323" y="822855"/>
            <a:ext cx="5143500" cy="406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7954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1pPr>
            <a:lvl2pPr marL="914400" lvl="1" indent="-376745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33"/>
              <a:buChar char="•"/>
              <a:defRPr sz="2333"/>
            </a:lvl2pPr>
            <a:lvl3pPr marL="1371600" lvl="2" indent="-355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34454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4pPr>
            <a:lvl5pPr marL="2286000" lvl="4" indent="-334454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5pPr>
            <a:lvl6pPr marL="2743200" lvl="5" indent="-334454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6pPr>
            <a:lvl7pPr marL="3200400" lvl="6" indent="-334454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7pPr>
            <a:lvl8pPr marL="3657600" lvl="7" indent="-334454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8pPr>
            <a:lvl9pPr marL="4114800" lvl="8" indent="-334454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Char char="•"/>
              <a:defRPr sz="1667"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body" idx="2"/>
          </p:nvPr>
        </p:nvSpPr>
        <p:spPr>
          <a:xfrm>
            <a:off x="699824" y="1714500"/>
            <a:ext cx="3276864" cy="31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1pPr>
            <a:lvl2pPr marL="914400" lvl="1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167"/>
              <a:buNone/>
              <a:defRPr sz="1167"/>
            </a:lvl2pPr>
            <a:lvl3pPr marL="1371600" lvl="2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4pPr>
            <a:lvl5pPr marL="2286000" lvl="4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5pPr>
            <a:lvl6pPr marL="2743200" lvl="5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6pPr>
            <a:lvl7pPr marL="3200400" lvl="6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7pPr>
            <a:lvl8pPr marL="3657600" lvl="7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8pPr>
            <a:lvl9pPr marL="4114800" lvl="8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833"/>
              <a:buNone/>
              <a:defRPr sz="833"/>
            </a:lvl9pPr>
          </a:lstStyle>
          <a:p>
            <a:endParaRPr/>
          </a:p>
        </p:txBody>
      </p:sp>
      <p:sp>
        <p:nvSpPr>
          <p:cNvPr id="89" name="Google Shape;89;p20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1" descr="ppt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84967" y="1322512"/>
            <a:ext cx="2575033" cy="439248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508000" y="228866"/>
            <a:ext cx="745232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Calibri"/>
              <a:buNone/>
              <a:defRPr sz="3600" b="0">
                <a:solidFill>
                  <a:srgbClr val="00808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508000" y="1333501"/>
            <a:ext cx="7452320" cy="3771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91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008080"/>
              </a:buClr>
              <a:buSzPts val="3000"/>
              <a:buChar char="•"/>
              <a:defRPr sz="3000"/>
            </a:lvl1pPr>
            <a:lvl2pPr marL="914400" lvl="1" indent="-3810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008080"/>
              </a:buClr>
              <a:buSzPts val="2400"/>
              <a:buChar char="•"/>
              <a:defRPr sz="2400"/>
            </a:lvl2pPr>
            <a:lvl3pPr marL="1371600" lvl="2" indent="-355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008080"/>
              </a:buClr>
              <a:buSzPts val="2000"/>
              <a:buChar char="•"/>
              <a:defRPr sz="2000"/>
            </a:lvl3pPr>
            <a:lvl4pPr marL="1828800" lvl="3" indent="-32385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008080"/>
              </a:buClr>
              <a:buSzPts val="1500"/>
              <a:buChar char="•"/>
              <a:defRPr/>
            </a:lvl4pPr>
            <a:lvl5pPr marL="2286000" lvl="4" indent="-32385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008080"/>
              </a:buClr>
              <a:buSzPts val="15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1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A4E0A4-33BA-7B41-7ED2-E61B0635A70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35" y="240967"/>
            <a:ext cx="1565865" cy="9282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2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0160000" cy="5809828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2"/>
          <p:cNvSpPr txBox="1">
            <a:spLocks noGrp="1"/>
          </p:cNvSpPr>
          <p:nvPr>
            <p:ph type="ctrTitle"/>
          </p:nvPr>
        </p:nvSpPr>
        <p:spPr>
          <a:xfrm>
            <a:off x="1079556" y="2353444"/>
            <a:ext cx="7680853" cy="151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22716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67"/>
              <a:buFont typeface="Calibri"/>
              <a:buNone/>
              <a:defRPr b="0">
                <a:solidFill>
                  <a:srgbClr val="00808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ubTitle" idx="1"/>
          </p:nvPr>
        </p:nvSpPr>
        <p:spPr>
          <a:xfrm>
            <a:off x="1079556" y="3937620"/>
            <a:ext cx="7680853" cy="1224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37500"/>
              </a:lnSpc>
              <a:spcBef>
                <a:spcPts val="833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667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36" name="Google Shape;36;p12" descr="skaitmenines atskirties mazinimas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679511" y="193204"/>
            <a:ext cx="3498980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2"/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8760409" y="5422288"/>
            <a:ext cx="1040116" cy="152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2"/>
          <p:cNvPicPr preferRelativeResize="0"/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5430591" y="5343405"/>
            <a:ext cx="1840204" cy="277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2"/>
          <p:cNvPicPr preferRelativeResize="0"/>
          <p:nvPr userDrawn="1"/>
        </p:nvPicPr>
        <p:blipFill rotWithShape="1">
          <a:blip r:embed="rId6">
            <a:alphaModFix/>
          </a:blip>
          <a:srcRect/>
          <a:stretch/>
        </p:blipFill>
        <p:spPr>
          <a:xfrm>
            <a:off x="8546919" y="4980107"/>
            <a:ext cx="1381282" cy="323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2" descr="Paveikslėlis, kuriame yra Grafika, grafinis dizainas, Spalvingumas, logotipas&#10;&#10;Automatiškai sugeneruotas aprašymas"/>
          <p:cNvPicPr preferRelativeResize="0"/>
          <p:nvPr userDrawn="1"/>
        </p:nvPicPr>
        <p:blipFill rotWithShape="1">
          <a:blip r:embed="rId7">
            <a:alphaModFix/>
          </a:blip>
          <a:srcRect/>
          <a:stretch/>
        </p:blipFill>
        <p:spPr>
          <a:xfrm>
            <a:off x="7640284" y="4873725"/>
            <a:ext cx="880098" cy="728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/>
            </a:lvl2pPr>
            <a:lvl3pPr lvl="2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3pPr>
            <a:lvl4pPr lvl="3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4pPr>
            <a:lvl5pPr lvl="4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5pPr>
            <a:lvl6pPr lvl="5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6pPr>
            <a:lvl7pPr lvl="6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7pPr>
            <a:lvl8pPr lvl="7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8pPr>
            <a:lvl9pPr lvl="8" algn="ctr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4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5"/>
          <p:cNvSpPr txBox="1"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667"/>
              <a:buNone/>
              <a:defRPr sz="166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1"/>
          </p:nvPr>
        </p:nvSpPr>
        <p:spPr>
          <a:xfrm>
            <a:off x="698500" y="1521354"/>
            <a:ext cx="4318000" cy="362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6"/>
          <p:cNvSpPr txBox="1">
            <a:spLocks noGrp="1"/>
          </p:cNvSpPr>
          <p:nvPr>
            <p:ph type="body" idx="2"/>
          </p:nvPr>
        </p:nvSpPr>
        <p:spPr>
          <a:xfrm>
            <a:off x="5143500" y="1521354"/>
            <a:ext cx="4318000" cy="362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 b="1"/>
            </a:lvl2pPr>
            <a:lvl3pPr marL="1371600" lvl="2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3pPr>
            <a:lvl4pPr marL="1828800" lvl="3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4pPr>
            <a:lvl5pPr marL="2286000" lvl="4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5pPr>
            <a:lvl6pPr marL="2743200" lvl="5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6pPr>
            <a:lvl7pPr marL="3200400" lvl="6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7pPr>
            <a:lvl8pPr marL="3657600" lvl="7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8pPr>
            <a:lvl9pPr marL="4114800" lvl="8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2"/>
          </p:nvPr>
        </p:nvSpPr>
        <p:spPr>
          <a:xfrm>
            <a:off x="699824" y="2087563"/>
            <a:ext cx="4298156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3"/>
          </p:nvPr>
        </p:nvSpPr>
        <p:spPr>
          <a:xfrm>
            <a:off x="5143500" y="1400969"/>
            <a:ext cx="4319323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None/>
              <a:defRPr sz="1667" b="1"/>
            </a:lvl2pPr>
            <a:lvl3pPr marL="1371600" lvl="2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3pPr>
            <a:lvl4pPr marL="1828800" lvl="3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4pPr>
            <a:lvl5pPr marL="2286000" lvl="4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5pPr>
            <a:lvl6pPr marL="2743200" lvl="5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6pPr>
            <a:lvl7pPr marL="3200400" lvl="6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7pPr>
            <a:lvl8pPr marL="3657600" lvl="7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8pPr>
            <a:lvl9pPr marL="4114800" lvl="8" indent="-2286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sz="1333" b="1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4"/>
          </p:nvPr>
        </p:nvSpPr>
        <p:spPr>
          <a:xfrm>
            <a:off x="5143500" y="2087563"/>
            <a:ext cx="4319323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  <p:pic>
        <p:nvPicPr>
          <p:cNvPr id="75" name="Google Shape;7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20360" y="328647"/>
            <a:ext cx="1474004" cy="305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67"/>
              <a:buFont typeface="Calibri"/>
              <a:buNone/>
              <a:defRPr sz="366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6745" algn="l" rtl="0">
              <a:lnSpc>
                <a:spcPct val="90000"/>
              </a:lnSpc>
              <a:spcBef>
                <a:spcPts val="833"/>
              </a:spcBef>
              <a:spcAft>
                <a:spcPts val="0"/>
              </a:spcAft>
              <a:buClr>
                <a:schemeClr val="dk1"/>
              </a:buClr>
              <a:buSzPts val="2333"/>
              <a:buFont typeface="Arial"/>
              <a:buChar char="•"/>
              <a:defRPr sz="23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4454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t-L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orden.lt/en/project/it-mentorshi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/>
        </p:nvSpPr>
        <p:spPr>
          <a:xfrm>
            <a:off x="3135784" y="2425452"/>
            <a:ext cx="6912768" cy="63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>
            <a:spLocks noGrp="1"/>
          </p:cNvSpPr>
          <p:nvPr>
            <p:ph type="ctrTitle"/>
          </p:nvPr>
        </p:nvSpPr>
        <p:spPr>
          <a:xfrm>
            <a:off x="775300" y="2353450"/>
            <a:ext cx="9033300" cy="15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4000"/>
              <a:buFont typeface="Calibri"/>
              <a:buNone/>
            </a:pPr>
            <a:r>
              <a:rPr lang="lt-LT" sz="4800" dirty="0" err="1">
                <a:solidFill>
                  <a:srgbClr val="005E5C"/>
                </a:solidFill>
              </a:rPr>
              <a:t>Towards</a:t>
            </a:r>
            <a:r>
              <a:rPr lang="lt-LT" sz="4800" dirty="0">
                <a:solidFill>
                  <a:srgbClr val="005E5C"/>
                </a:solidFill>
              </a:rPr>
              <a:t> Digital Inclusion</a:t>
            </a:r>
            <a:br>
              <a:rPr lang="lt-LT" sz="4000" b="1" dirty="0"/>
            </a:br>
            <a:r>
              <a:rPr lang="lt-LT" sz="4800" dirty="0">
                <a:solidFill>
                  <a:srgbClr val="005E5C"/>
                </a:solidFill>
              </a:rPr>
              <a:t>INITIATIVE INTRODUCTION</a:t>
            </a:r>
            <a:endParaRPr sz="4800" dirty="0">
              <a:solidFill>
                <a:srgbClr val="005E5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B512E-D6AE-789E-8A2C-9D356932F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Innitiative</a:t>
            </a:r>
            <a:r>
              <a:rPr lang="lt-LT" dirty="0"/>
              <a:t> </a:t>
            </a:r>
            <a:r>
              <a:rPr lang="lt-LT" dirty="0" err="1"/>
              <a:t>details</a:t>
            </a:r>
            <a:endParaRPr lang="lt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6C0AB-822F-4D83-49FA-9FDFB32678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lt-LT" b="1" dirty="0"/>
              <a:t>Name: </a:t>
            </a:r>
            <a:r>
              <a:rPr lang="en-US" dirty="0"/>
              <a:t>Bridging the Digital Gap Through Reverse Mentorship</a:t>
            </a:r>
            <a:endParaRPr lang="lt-LT" dirty="0"/>
          </a:p>
          <a:p>
            <a:pPr marL="0" indent="0">
              <a:spcAft>
                <a:spcPts val="1000"/>
              </a:spcAft>
              <a:buNone/>
            </a:pPr>
            <a:r>
              <a:rPr lang="lt-LT" b="1" dirty="0" err="1"/>
              <a:t>Duration</a:t>
            </a:r>
            <a:r>
              <a:rPr lang="lt-LT" b="1" dirty="0"/>
              <a:t>: </a:t>
            </a:r>
            <a:r>
              <a:rPr lang="lt-LT" dirty="0"/>
              <a:t>19 </a:t>
            </a:r>
            <a:r>
              <a:rPr lang="lt-LT" dirty="0" err="1"/>
              <a:t>monts</a:t>
            </a:r>
            <a:r>
              <a:rPr lang="lt-LT" dirty="0"/>
              <a:t> (</a:t>
            </a:r>
            <a:r>
              <a:rPr lang="lt-LT" dirty="0" err="1"/>
              <a:t>September</a:t>
            </a:r>
            <a:r>
              <a:rPr lang="lt-LT" dirty="0"/>
              <a:t> 2023 – </a:t>
            </a:r>
            <a:r>
              <a:rPr lang="lt-LT" dirty="0" err="1"/>
              <a:t>March</a:t>
            </a:r>
            <a:r>
              <a:rPr lang="lt-LT" dirty="0"/>
              <a:t> 2025)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en-US" b="1" dirty="0" err="1"/>
              <a:t>Programme</a:t>
            </a:r>
            <a:r>
              <a:rPr lang="en-US" b="1" dirty="0"/>
              <a:t> / funding source:</a:t>
            </a:r>
            <a:r>
              <a:rPr lang="lt-LT" b="1" dirty="0"/>
              <a:t> </a:t>
            </a:r>
            <a:r>
              <a:rPr lang="en-US" dirty="0"/>
              <a:t>Nordic Council of Ministers </a:t>
            </a:r>
            <a:endParaRPr lang="lt-LT" dirty="0"/>
          </a:p>
          <a:p>
            <a:pPr marL="0" indent="0">
              <a:spcAft>
                <a:spcPts val="1000"/>
              </a:spcAft>
              <a:buNone/>
            </a:pPr>
            <a:r>
              <a:rPr lang="lt-LT" b="1" dirty="0" err="1"/>
              <a:t>Partners</a:t>
            </a:r>
            <a:r>
              <a:rPr lang="lt-LT" b="1" dirty="0"/>
              <a:t>:</a:t>
            </a:r>
            <a:r>
              <a:rPr lang="lt-LT" dirty="0"/>
              <a:t> </a:t>
            </a:r>
            <a:r>
              <a:rPr lang="lt-LT" sz="2800" dirty="0" err="1"/>
              <a:t>Association</a:t>
            </a:r>
            <a:r>
              <a:rPr lang="lt-LT" sz="2800" dirty="0"/>
              <a:t> „Langas į ateitį“ (Lithuania) – </a:t>
            </a:r>
            <a:r>
              <a:rPr lang="lt-LT" sz="2800" dirty="0" err="1"/>
              <a:t>coordinator</a:t>
            </a:r>
            <a:endParaRPr lang="lt-LT" sz="2800" dirty="0"/>
          </a:p>
          <a:p>
            <a:pPr marL="0" indent="0">
              <a:spcAft>
                <a:spcPts val="1000"/>
              </a:spcAft>
              <a:buNone/>
            </a:pPr>
            <a:r>
              <a:rPr lang="lt-LT" sz="2800" dirty="0"/>
              <a:t>                  </a:t>
            </a:r>
            <a:r>
              <a:rPr lang="en-US" sz="2800" dirty="0"/>
              <a:t>Nordic Network for Adult Learning</a:t>
            </a:r>
            <a:r>
              <a:rPr lang="lt-LT" sz="2800" dirty="0"/>
              <a:t> (</a:t>
            </a:r>
            <a:r>
              <a:rPr lang="lt-LT" sz="2800" dirty="0" err="1"/>
              <a:t>Finland</a:t>
            </a:r>
            <a:r>
              <a:rPr lang="lt-LT" sz="2800" dirty="0"/>
              <a:t>)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lt-LT" sz="2800" dirty="0"/>
              <a:t>                  IT-</a:t>
            </a:r>
            <a:r>
              <a:rPr lang="lt-LT" sz="2800" dirty="0" err="1"/>
              <a:t>Guide</a:t>
            </a:r>
            <a:r>
              <a:rPr lang="lt-LT" sz="2800" dirty="0"/>
              <a:t> (</a:t>
            </a:r>
            <a:r>
              <a:rPr lang="lt-LT" sz="2800" dirty="0" err="1"/>
              <a:t>Sweden</a:t>
            </a:r>
            <a:r>
              <a:rPr lang="lt-LT" sz="2800" dirty="0"/>
              <a:t>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216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CD0A4-C27C-7A68-3B9E-35F53FE4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Objectives</a:t>
            </a:r>
            <a:endParaRPr lang="lt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E2EA55-93B0-3FEB-BF22-44ED19944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38100" indent="0">
              <a:lnSpc>
                <a:spcPct val="110000"/>
              </a:lnSpc>
              <a:buNone/>
            </a:pPr>
            <a:r>
              <a:rPr lang="lt-LT" sz="3900" dirty="0" err="1"/>
              <a:t>The</a:t>
            </a:r>
            <a:r>
              <a:rPr lang="lt-LT" sz="3900" dirty="0"/>
              <a:t> </a:t>
            </a:r>
            <a:r>
              <a:rPr lang="en-US" sz="3900" dirty="0"/>
              <a:t>project's general objective is to develop a reverse mentorship digital skills</a:t>
            </a:r>
            <a:r>
              <a:rPr lang="lt-LT" sz="3900" dirty="0"/>
              <a:t> </a:t>
            </a:r>
            <a:r>
              <a:rPr lang="lt-LT" sz="3900" dirty="0" err="1"/>
              <a:t>development</a:t>
            </a:r>
            <a:r>
              <a:rPr lang="en-US" sz="3900" dirty="0"/>
              <a:t> framework and pilot it in Lithuania</a:t>
            </a:r>
            <a:r>
              <a:rPr lang="lt-LT" sz="3900" dirty="0"/>
              <a:t>. Also </a:t>
            </a:r>
            <a:r>
              <a:rPr lang="en-US" sz="3900" dirty="0"/>
              <a:t>aiming to be scaled throughout the Nordic-Baltic region. </a:t>
            </a:r>
            <a:endParaRPr lang="lt-LT" sz="3900" dirty="0"/>
          </a:p>
          <a:p>
            <a:pPr marL="38100" indent="0">
              <a:lnSpc>
                <a:spcPct val="110000"/>
              </a:lnSpc>
              <a:buNone/>
            </a:pPr>
            <a:endParaRPr lang="lt-LT" sz="3900" dirty="0"/>
          </a:p>
          <a:p>
            <a:pPr marL="38100" indent="0">
              <a:lnSpc>
                <a:spcPct val="110000"/>
              </a:lnSpc>
              <a:buNone/>
            </a:pPr>
            <a:r>
              <a:rPr lang="lt-LT" sz="3900" dirty="0"/>
              <a:t>T</a:t>
            </a:r>
            <a:r>
              <a:rPr lang="en-US" sz="3900" dirty="0" err="1"/>
              <a:t>arget</a:t>
            </a:r>
            <a:r>
              <a:rPr lang="en-US" sz="3900" dirty="0"/>
              <a:t> groups</a:t>
            </a:r>
            <a:r>
              <a:rPr lang="lt-LT" sz="3900" dirty="0"/>
              <a:t> and </a:t>
            </a:r>
            <a:r>
              <a:rPr lang="lt-LT" sz="3900" dirty="0" err="1"/>
              <a:t>benefits</a:t>
            </a:r>
            <a:r>
              <a:rPr lang="lt-LT" sz="3900" dirty="0"/>
              <a:t> of </a:t>
            </a:r>
            <a:r>
              <a:rPr lang="lt-LT" sz="3900" dirty="0" err="1"/>
              <a:t>intergenerational</a:t>
            </a:r>
            <a:r>
              <a:rPr lang="lt-LT" sz="3900" dirty="0"/>
              <a:t> </a:t>
            </a:r>
            <a:r>
              <a:rPr lang="lt-LT" sz="3900" dirty="0" err="1"/>
              <a:t>cooperation</a:t>
            </a:r>
            <a:r>
              <a:rPr lang="lt-LT" sz="3900" dirty="0"/>
              <a:t>:</a:t>
            </a:r>
          </a:p>
          <a:p>
            <a:pPr>
              <a:lnSpc>
                <a:spcPct val="110000"/>
              </a:lnSpc>
            </a:pPr>
            <a:r>
              <a:rPr lang="en-US" sz="3900" b="1" dirty="0"/>
              <a:t>young people</a:t>
            </a:r>
            <a:r>
              <a:rPr lang="en-US" sz="3900" dirty="0"/>
              <a:t>, who would gain training and confidence by becoming mentors through voluntary activity. </a:t>
            </a:r>
            <a:endParaRPr lang="lt-LT" sz="3900" dirty="0"/>
          </a:p>
          <a:p>
            <a:pPr>
              <a:lnSpc>
                <a:spcPct val="110000"/>
              </a:lnSpc>
            </a:pPr>
            <a:r>
              <a:rPr lang="lt-LT" sz="3900" b="1" dirty="0"/>
              <a:t>s</a:t>
            </a:r>
            <a:r>
              <a:rPr lang="en-US" sz="3900" b="1" dirty="0" err="1"/>
              <a:t>enior</a:t>
            </a:r>
            <a:r>
              <a:rPr lang="en-US" sz="3900" b="1" dirty="0"/>
              <a:t> citizens </a:t>
            </a:r>
            <a:r>
              <a:rPr lang="en-US" sz="3900" dirty="0"/>
              <a:t>would gain digital skills and also benefit from improved communication and relationship building.</a:t>
            </a:r>
            <a:endParaRPr lang="lt-LT" sz="39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755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E926-42C1-54C5-73E3-AB3F57560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err="1"/>
              <a:t>Mentoring</a:t>
            </a:r>
            <a:r>
              <a:rPr lang="lt-LT" dirty="0"/>
              <a:t> </a:t>
            </a:r>
            <a:r>
              <a:rPr lang="lt-LT" dirty="0" err="1"/>
              <a:t>framework</a:t>
            </a:r>
            <a:endParaRPr lang="lt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A4E39-B9C8-BEC1-8F40-BBD39FA464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8100" indent="0">
              <a:buNone/>
            </a:pPr>
            <a:r>
              <a:rPr lang="lt-LT" dirty="0" err="1"/>
              <a:t>Mentoring</a:t>
            </a:r>
            <a:r>
              <a:rPr lang="lt-LT" dirty="0"/>
              <a:t> </a:t>
            </a:r>
            <a:r>
              <a:rPr lang="lt-LT" dirty="0" err="1"/>
              <a:t>framework</a:t>
            </a:r>
            <a:r>
              <a:rPr lang="lt-LT" dirty="0"/>
              <a:t> </a:t>
            </a:r>
            <a:r>
              <a:rPr lang="lt-LT" dirty="0" err="1"/>
              <a:t>includes</a:t>
            </a:r>
            <a:r>
              <a:rPr lang="lt-LT" dirty="0"/>
              <a:t>:</a:t>
            </a:r>
          </a:p>
          <a:p>
            <a:r>
              <a:rPr lang="lt-LT" dirty="0" err="1"/>
              <a:t>Mentoring</a:t>
            </a:r>
            <a:r>
              <a:rPr lang="lt-LT" dirty="0"/>
              <a:t> </a:t>
            </a:r>
            <a:r>
              <a:rPr lang="lt-LT" dirty="0" err="1"/>
              <a:t>model</a:t>
            </a:r>
            <a:r>
              <a:rPr lang="lt-LT" dirty="0"/>
              <a:t>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/>
              <a:t>intergenerational</a:t>
            </a:r>
            <a:r>
              <a:rPr lang="lt-LT" dirty="0"/>
              <a:t> </a:t>
            </a:r>
            <a:r>
              <a:rPr lang="lt-LT" dirty="0" err="1"/>
              <a:t>digital</a:t>
            </a:r>
            <a:r>
              <a:rPr lang="lt-LT" dirty="0"/>
              <a:t> </a:t>
            </a:r>
            <a:r>
              <a:rPr lang="lt-LT" dirty="0" err="1"/>
              <a:t>skills</a:t>
            </a:r>
            <a:r>
              <a:rPr lang="lt-LT" dirty="0"/>
              <a:t> </a:t>
            </a:r>
            <a:r>
              <a:rPr lang="lt-LT" dirty="0" err="1"/>
              <a:t>learning</a:t>
            </a:r>
            <a:endParaRPr lang="lt-LT" dirty="0"/>
          </a:p>
          <a:p>
            <a:r>
              <a:rPr lang="lt-LT" dirty="0" err="1"/>
              <a:t>Guidelines</a:t>
            </a:r>
            <a:r>
              <a:rPr lang="lt-LT" dirty="0"/>
              <a:t>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/>
              <a:t>participating</a:t>
            </a:r>
            <a:r>
              <a:rPr lang="lt-LT" dirty="0"/>
              <a:t> </a:t>
            </a:r>
            <a:r>
              <a:rPr lang="lt-LT" dirty="0" err="1"/>
              <a:t>organizations</a:t>
            </a:r>
            <a:endParaRPr lang="lt-LT" dirty="0"/>
          </a:p>
          <a:p>
            <a:r>
              <a:rPr lang="lt-LT" dirty="0" err="1"/>
              <a:t>Guidelines</a:t>
            </a:r>
            <a:r>
              <a:rPr lang="lt-LT" dirty="0"/>
              <a:t> </a:t>
            </a:r>
            <a:r>
              <a:rPr lang="lt-LT" dirty="0" err="1"/>
              <a:t>for</a:t>
            </a:r>
            <a:r>
              <a:rPr lang="lt-LT" dirty="0"/>
              <a:t> </a:t>
            </a:r>
            <a:r>
              <a:rPr lang="lt-LT" dirty="0" err="1"/>
              <a:t>young</a:t>
            </a:r>
            <a:r>
              <a:rPr lang="lt-LT" dirty="0"/>
              <a:t> </a:t>
            </a:r>
            <a:r>
              <a:rPr lang="lt-LT" dirty="0" err="1"/>
              <a:t>mentors</a:t>
            </a:r>
            <a:endParaRPr lang="lt-LT" dirty="0"/>
          </a:p>
          <a:p>
            <a:endParaRPr lang="lt-LT" dirty="0"/>
          </a:p>
          <a:p>
            <a:pPr marL="38100" indent="0">
              <a:buNone/>
            </a:pPr>
            <a:r>
              <a:rPr lang="lt-LT" dirty="0" err="1"/>
              <a:t>Documents</a:t>
            </a:r>
            <a:r>
              <a:rPr lang="lt-LT" dirty="0"/>
              <a:t> and FAQ </a:t>
            </a:r>
            <a:r>
              <a:rPr lang="lt-LT" dirty="0" err="1"/>
              <a:t>online</a:t>
            </a:r>
            <a:r>
              <a:rPr lang="lt-LT" dirty="0"/>
              <a:t>: </a:t>
            </a:r>
            <a:r>
              <a:rPr lang="lt-LT" dirty="0">
                <a:hlinkClick r:id="rId2"/>
              </a:rPr>
              <a:t>https://norden.lt/en/project/it-mentorship/</a:t>
            </a:r>
            <a:r>
              <a:rPr lang="lt-L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52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D85C8E-88C4-722E-6296-AF2446CB9A6A}"/>
              </a:ext>
            </a:extLst>
          </p:cNvPr>
          <p:cNvSpPr txBox="1"/>
          <p:nvPr/>
        </p:nvSpPr>
        <p:spPr>
          <a:xfrm>
            <a:off x="1159563" y="2277391"/>
            <a:ext cx="5083319" cy="2007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111" b="1" dirty="0" err="1">
                <a:solidFill>
                  <a:srgbClr val="002060"/>
                </a:solidFill>
              </a:rPr>
              <a:t>Contacts</a:t>
            </a:r>
            <a:endParaRPr lang="lt-LT" sz="3111" b="1" dirty="0">
              <a:solidFill>
                <a:srgbClr val="002060"/>
              </a:solidFill>
            </a:endParaRPr>
          </a:p>
          <a:p>
            <a:pPr algn="ctr"/>
            <a:endParaRPr lang="lt-LT" sz="3111" dirty="0">
              <a:solidFill>
                <a:srgbClr val="002060"/>
              </a:solidFill>
            </a:endParaRPr>
          </a:p>
          <a:p>
            <a:pPr algn="ctr"/>
            <a:r>
              <a:rPr lang="lt-LT" sz="3111" dirty="0">
                <a:solidFill>
                  <a:srgbClr val="002060"/>
                </a:solidFill>
              </a:rPr>
              <a:t>Rita Šukytė</a:t>
            </a:r>
          </a:p>
          <a:p>
            <a:pPr algn="ctr"/>
            <a:r>
              <a:rPr lang="lt-LT" sz="3111" u="sng" dirty="0" err="1">
                <a:solidFill>
                  <a:srgbClr val="002060"/>
                </a:solidFill>
              </a:rPr>
              <a:t>rita.sukyte@langasiateiti.lt</a:t>
            </a:r>
            <a:endParaRPr lang="lt-LT" sz="3111" u="sng" dirty="0">
              <a:solidFill>
                <a:srgbClr val="002060"/>
              </a:solidFill>
            </a:endParaRPr>
          </a:p>
        </p:txBody>
      </p:sp>
      <p:sp>
        <p:nvSpPr>
          <p:cNvPr id="5" name="Double Brace 4">
            <a:extLst>
              <a:ext uri="{FF2B5EF4-FFF2-40B4-BE49-F238E27FC236}">
                <a16:creationId xmlns:a16="http://schemas.microsoft.com/office/drawing/2014/main" id="{B427D71E-FB3D-6BC8-DB42-EDADE93F8535}"/>
              </a:ext>
            </a:extLst>
          </p:cNvPr>
          <p:cNvSpPr/>
          <p:nvPr/>
        </p:nvSpPr>
        <p:spPr>
          <a:xfrm>
            <a:off x="919538" y="2057411"/>
            <a:ext cx="5600622" cy="2447176"/>
          </a:xfrm>
          <a:prstGeom prst="bracePair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56"/>
          </a:p>
        </p:txBody>
      </p:sp>
      <p:pic>
        <p:nvPicPr>
          <p:cNvPr id="6" name="Picture 5" descr="A colorful logo with text&#10;&#10;Description automatically generated">
            <a:extLst>
              <a:ext uri="{FF2B5EF4-FFF2-40B4-BE49-F238E27FC236}">
                <a16:creationId xmlns:a16="http://schemas.microsoft.com/office/drawing/2014/main" id="{9FC18C3C-C6F9-BC97-5A2E-AB09CD1656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569" y="512050"/>
            <a:ext cx="1065308" cy="106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43304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18" ma:contentTypeDescription="Create a new document." ma:contentTypeScope="" ma:versionID="13bee4f48b99ea7dcb8e6bb08670e6ff">
  <xsd:schema xmlns:xsd="http://www.w3.org/2001/XMLSchema" xmlns:xs="http://www.w3.org/2001/XMLSchema" xmlns:p="http://schemas.microsoft.com/office/2006/metadata/properties" xmlns:ns2="49cc1fb8-9d37-45e7-9b16-5dba39ba3bae" xmlns:ns3="d612804c-aa99-40b6-9b1c-c848201fedc0" targetNamespace="http://schemas.microsoft.com/office/2006/metadata/properties" ma:root="true" ma:fieldsID="1da1f7c6c0bb9b6891b13168d8d33165" ns2:_="" ns3:_="">
    <xsd:import namespace="49cc1fb8-9d37-45e7-9b16-5dba39ba3bae"/>
    <xsd:import namespace="d612804c-aa99-40b6-9b1c-c848201fed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f8b9c19-61c5-4828-9b5d-3e7c2c0236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804c-aa99-40b6-9b1c-c848201fe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3f3f2e-4baa-49a1-890e-962728914da2}" ma:internalName="TaxCatchAll" ma:showField="CatchAllData" ma:web="d612804c-aa99-40b6-9b1c-c848201fed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FADC8B-01A0-4A28-A581-390FF24AFA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006CCB-EEEF-49E2-A008-FBF3B220C8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d612804c-aa99-40b6-9b1c-c848201fe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188</Words>
  <Application>Microsoft Office PowerPoint</Application>
  <PresentationFormat>Custom</PresentationFormat>
  <Paragraphs>27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5_Office Theme</vt:lpstr>
      <vt:lpstr>Towards Digital Inclusion INITIATIVE INTRODUCTION</vt:lpstr>
      <vt:lpstr>Innitiative details</vt:lpstr>
      <vt:lpstr>Objectives</vt:lpstr>
      <vt:lpstr>Mentoring framework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Ginta Liberytė</dc:creator>
  <cp:lastModifiedBy>Rita Šukytė</cp:lastModifiedBy>
  <cp:revision>2</cp:revision>
  <dcterms:created xsi:type="dcterms:W3CDTF">2019-03-14T18:42:23Z</dcterms:created>
  <dcterms:modified xsi:type="dcterms:W3CDTF">2024-10-04T12:48:31Z</dcterms:modified>
</cp:coreProperties>
</file>