
<file path=[Content_Types].xml><?xml version="1.0" encoding="utf-8"?>
<Types xmlns="http://schemas.openxmlformats.org/package/2006/content-types">
  <Default Extension="xml" ContentType="application/xml"/>
  <Default Extension="jpeg" ContentType="image/jpeg"/>
  <Default Extension="xlsx" ContentType="application/vnd.openxmlformats-officedocument.spreadsheetml.sheet"/>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2" r:id="rId2"/>
    <p:sldMasterId id="2147483650" r:id="rId3"/>
    <p:sldMasterId id="2147483651" r:id="rId4"/>
    <p:sldMasterId id="2147484011" r:id="rId5"/>
  </p:sldMasterIdLst>
  <p:notesMasterIdLst>
    <p:notesMasterId r:id="rId20"/>
  </p:notesMasterIdLst>
  <p:sldIdLst>
    <p:sldId id="256" r:id="rId6"/>
    <p:sldId id="263" r:id="rId7"/>
    <p:sldId id="282" r:id="rId8"/>
    <p:sldId id="281" r:id="rId9"/>
    <p:sldId id="283" r:id="rId10"/>
    <p:sldId id="285" r:id="rId11"/>
    <p:sldId id="284" r:id="rId12"/>
    <p:sldId id="286" r:id="rId13"/>
    <p:sldId id="287" r:id="rId14"/>
    <p:sldId id="288" r:id="rId15"/>
    <p:sldId id="289" r:id="rId16"/>
    <p:sldId id="290" r:id="rId17"/>
    <p:sldId id="291" r:id="rId18"/>
    <p:sldId id="292" r:id="rId19"/>
  </p:sldIdLst>
  <p:sldSz cx="9144000" cy="6858000" type="screen4x3"/>
  <p:notesSz cx="6858000" cy="9144000"/>
  <p:defaultTextStyle>
    <a:defPPr>
      <a:defRPr lang="sv-SE"/>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llanmörkt format 2 - Dekorfär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llanmörkt format 2 - Dekorfärg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27"/>
  </p:normalViewPr>
  <p:slideViewPr>
    <p:cSldViewPr>
      <p:cViewPr varScale="1">
        <p:scale>
          <a:sx n="93" d="100"/>
          <a:sy n="93" d="100"/>
        </p:scale>
        <p:origin x="1664" y="20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20" Type="http://schemas.openxmlformats.org/officeDocument/2006/relationships/notesMaster" Target="notesMasters/notesMaster1.xml"/><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Taul1!$B$1</c:f>
              <c:strCache>
                <c:ptCount val="1"/>
                <c:pt idx="0">
                  <c:v>Sarake1</c:v>
                </c:pt>
              </c:strCache>
            </c:strRef>
          </c:tx>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B2A3-4C8B-9F60-15543D66EDD9}"/>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B2A3-4C8B-9F60-15543D66EDD9}"/>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B2A3-4C8B-9F60-15543D66EDD9}"/>
              </c:ext>
            </c:extLst>
          </c:dPt>
          <c:dPt>
            <c:idx val="3"/>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B2A3-4C8B-9F60-15543D66EDD9}"/>
              </c:ext>
            </c:extLst>
          </c:dPt>
          <c:dPt>
            <c:idx val="4"/>
            <c:bubble3D val="0"/>
            <c:spPr>
              <a:solidFill>
                <a:schemeClr val="accent5"/>
              </a:solidFill>
              <a:ln w="19050">
                <a:solidFill>
                  <a:schemeClr val="lt1"/>
                </a:solidFill>
              </a:ln>
              <a:effectLst/>
            </c:spPr>
            <c:extLst xmlns:c16r2="http://schemas.microsoft.com/office/drawing/2015/06/chart">
              <c:ext xmlns:c16="http://schemas.microsoft.com/office/drawing/2014/chart" uri="{C3380CC4-5D6E-409C-BE32-E72D297353CC}">
                <c16:uniqueId val="{00000009-B2A3-4C8B-9F60-15543D66EDD9}"/>
              </c:ext>
            </c:extLst>
          </c:dPt>
          <c:dPt>
            <c:idx val="5"/>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B-B2A3-4C8B-9F60-15543D66EDD9}"/>
              </c:ext>
            </c:extLst>
          </c:dPt>
          <c:cat>
            <c:strRef>
              <c:f>Taul1!$A$2:$A$7</c:f>
              <c:strCache>
                <c:ptCount val="6"/>
                <c:pt idx="0">
                  <c:v>fritid</c:v>
                </c:pt>
                <c:pt idx="1">
                  <c:v>utbildning, kurser</c:v>
                </c:pt>
                <c:pt idx="2">
                  <c:v>arbete</c:v>
                </c:pt>
                <c:pt idx="3">
                  <c:v>myndighetsservice</c:v>
                </c:pt>
                <c:pt idx="4">
                  <c:v>samhällsinfo</c:v>
                </c:pt>
                <c:pt idx="5">
                  <c:v>övrigt</c:v>
                </c:pt>
              </c:strCache>
            </c:strRef>
          </c:cat>
          <c:val>
            <c:numRef>
              <c:f>Taul1!$B$2:$B$7</c:f>
              <c:numCache>
                <c:formatCode>General</c:formatCode>
                <c:ptCount val="6"/>
                <c:pt idx="0">
                  <c:v>1.1</c:v>
                </c:pt>
                <c:pt idx="1">
                  <c:v>1.6</c:v>
                </c:pt>
                <c:pt idx="2">
                  <c:v>1.1</c:v>
                </c:pt>
                <c:pt idx="3" formatCode="d\-mmm">
                  <c:v>2.0</c:v>
                </c:pt>
                <c:pt idx="4">
                  <c:v>2.1</c:v>
                </c:pt>
                <c:pt idx="5">
                  <c:v>2.1</c:v>
                </c:pt>
              </c:numCache>
            </c:numRef>
          </c:val>
          <c:extLst xmlns:c16r2="http://schemas.microsoft.com/office/drawing/2015/06/chart">
            <c:ext xmlns:c16="http://schemas.microsoft.com/office/drawing/2014/chart" uri="{C3380CC4-5D6E-409C-BE32-E72D297353CC}">
              <c16:uniqueId val="{00000000-D11B-4BC4-9961-7A409F4F61E9}"/>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B62F8D-885B-4B2F-9ED2-30AADD0F960B}"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fi-FI"/>
        </a:p>
      </dgm:t>
    </dgm:pt>
    <dgm:pt modelId="{B63628D3-157C-4463-AE32-785D512788C8}">
      <dgm:prSet phldrT="[Teksti]" custT="1"/>
      <dgm:spPr/>
      <dgm:t>
        <a:bodyPr/>
        <a:lstStyle/>
        <a:p>
          <a:r>
            <a:rPr lang="fi-FI" sz="1400" dirty="0" err="1" smtClean="0"/>
            <a:t>språkkurser</a:t>
          </a:r>
          <a:endParaRPr lang="fi-FI" sz="1400" dirty="0"/>
        </a:p>
      </dgm:t>
    </dgm:pt>
    <dgm:pt modelId="{7E653C95-B694-4349-A7B1-5CEA7814CEA0}" type="parTrans" cxnId="{3ECE249E-5625-454B-B30F-D607AF4F3F44}">
      <dgm:prSet/>
      <dgm:spPr/>
      <dgm:t>
        <a:bodyPr/>
        <a:lstStyle/>
        <a:p>
          <a:endParaRPr lang="fi-FI"/>
        </a:p>
      </dgm:t>
    </dgm:pt>
    <dgm:pt modelId="{7DF3AB7F-0309-4A03-AFCE-AD705A7F3DC2}" type="sibTrans" cxnId="{3ECE249E-5625-454B-B30F-D607AF4F3F44}">
      <dgm:prSet/>
      <dgm:spPr/>
      <dgm:t>
        <a:bodyPr/>
        <a:lstStyle/>
        <a:p>
          <a:endParaRPr lang="fi-FI"/>
        </a:p>
      </dgm:t>
    </dgm:pt>
    <dgm:pt modelId="{8AF44A5F-BFBE-4F18-9C5F-0DC91C2F1BE4}">
      <dgm:prSet phldrT="[Teksti]" custT="1"/>
      <dgm:spPr/>
      <dgm:t>
        <a:bodyPr/>
        <a:lstStyle/>
        <a:p>
          <a:r>
            <a:rPr lang="fi-FI" sz="1400" dirty="0" err="1" smtClean="0"/>
            <a:t>Utbildnings-möjligheter</a:t>
          </a:r>
          <a:endParaRPr lang="fi-FI" sz="1400" dirty="0"/>
        </a:p>
      </dgm:t>
    </dgm:pt>
    <dgm:pt modelId="{D2C589B6-4FEB-4434-871A-B22E8C09B5F0}" type="parTrans" cxnId="{C46D6896-E17B-4077-A311-6126C8CB5215}">
      <dgm:prSet/>
      <dgm:spPr/>
      <dgm:t>
        <a:bodyPr/>
        <a:lstStyle/>
        <a:p>
          <a:endParaRPr lang="fi-FI"/>
        </a:p>
      </dgm:t>
    </dgm:pt>
    <dgm:pt modelId="{ABA64325-E812-4EBD-A5A0-DF643FFD181A}" type="sibTrans" cxnId="{C46D6896-E17B-4077-A311-6126C8CB5215}">
      <dgm:prSet/>
      <dgm:spPr/>
      <dgm:t>
        <a:bodyPr/>
        <a:lstStyle/>
        <a:p>
          <a:endParaRPr lang="fi-FI"/>
        </a:p>
      </dgm:t>
    </dgm:pt>
    <dgm:pt modelId="{4B1534DE-D4F7-4C1A-853B-9A25C18654F8}">
      <dgm:prSet phldrT="[Teksti]" custT="1"/>
      <dgm:spPr/>
      <dgm:t>
        <a:bodyPr/>
        <a:lstStyle/>
        <a:p>
          <a:r>
            <a:rPr lang="fi-FI" sz="1400" dirty="0" err="1" smtClean="0"/>
            <a:t>hälsovården</a:t>
          </a:r>
          <a:endParaRPr lang="fi-FI" sz="1400" dirty="0"/>
        </a:p>
      </dgm:t>
    </dgm:pt>
    <dgm:pt modelId="{4133D7C9-9298-4869-87AB-75AA5BFED294}" type="parTrans" cxnId="{26B5AD33-8630-4343-BA2F-26D67989E100}">
      <dgm:prSet/>
      <dgm:spPr/>
      <dgm:t>
        <a:bodyPr/>
        <a:lstStyle/>
        <a:p>
          <a:endParaRPr lang="fi-FI"/>
        </a:p>
      </dgm:t>
    </dgm:pt>
    <dgm:pt modelId="{6A169A4F-87AC-444A-B86E-6D95D8858A3F}" type="sibTrans" cxnId="{26B5AD33-8630-4343-BA2F-26D67989E100}">
      <dgm:prSet/>
      <dgm:spPr/>
      <dgm:t>
        <a:bodyPr/>
        <a:lstStyle/>
        <a:p>
          <a:endParaRPr lang="fi-FI"/>
        </a:p>
      </dgm:t>
    </dgm:pt>
    <dgm:pt modelId="{BCA0089B-6DED-4784-8625-D4D30A4791C0}">
      <dgm:prSet phldrT="[Teksti]" custT="1"/>
      <dgm:spPr/>
      <dgm:t>
        <a:bodyPr/>
        <a:lstStyle/>
        <a:p>
          <a:r>
            <a:rPr lang="fi-FI" sz="1400" dirty="0" err="1" smtClean="0"/>
            <a:t>dagvården</a:t>
          </a:r>
          <a:endParaRPr lang="fi-FI" sz="1400" dirty="0"/>
        </a:p>
      </dgm:t>
    </dgm:pt>
    <dgm:pt modelId="{DF9C0F28-CBAD-41C5-9007-0D329D8A801C}" type="parTrans" cxnId="{0C518502-9F5E-4EA1-865C-7938796834E1}">
      <dgm:prSet/>
      <dgm:spPr/>
      <dgm:t>
        <a:bodyPr/>
        <a:lstStyle/>
        <a:p>
          <a:endParaRPr lang="fi-FI"/>
        </a:p>
      </dgm:t>
    </dgm:pt>
    <dgm:pt modelId="{53A2B40B-30E7-4756-B6A9-B34185CAAF1B}" type="sibTrans" cxnId="{0C518502-9F5E-4EA1-865C-7938796834E1}">
      <dgm:prSet/>
      <dgm:spPr/>
      <dgm:t>
        <a:bodyPr/>
        <a:lstStyle/>
        <a:p>
          <a:endParaRPr lang="fi-FI"/>
        </a:p>
      </dgm:t>
    </dgm:pt>
    <dgm:pt modelId="{44182A20-5EA6-4BD5-931C-8E82290C48DD}">
      <dgm:prSet custT="1"/>
      <dgm:spPr/>
      <dgm:t>
        <a:bodyPr/>
        <a:lstStyle/>
        <a:p>
          <a:r>
            <a:rPr lang="fi-FI" sz="1400" dirty="0" err="1" smtClean="0"/>
            <a:t>Det</a:t>
          </a:r>
          <a:r>
            <a:rPr lang="fi-FI" sz="1400" dirty="0" smtClean="0"/>
            <a:t> </a:t>
          </a:r>
          <a:r>
            <a:rPr lang="fi-FI" sz="1400" dirty="0" err="1" smtClean="0"/>
            <a:t>finländska</a:t>
          </a:r>
          <a:r>
            <a:rPr lang="fi-FI" sz="1000" dirty="0" smtClean="0"/>
            <a:t> </a:t>
          </a:r>
          <a:r>
            <a:rPr lang="fi-FI" sz="1400" dirty="0" err="1" smtClean="0"/>
            <a:t>samhället</a:t>
          </a:r>
          <a:endParaRPr lang="fi-FI" sz="1400" dirty="0"/>
        </a:p>
      </dgm:t>
    </dgm:pt>
    <dgm:pt modelId="{54E99CF3-AAE8-4B54-8EB0-1E6422839AA4}" type="parTrans" cxnId="{7DE4DEAF-5D3B-4B63-90C2-D3A3A73E1FC0}">
      <dgm:prSet/>
      <dgm:spPr/>
      <dgm:t>
        <a:bodyPr/>
        <a:lstStyle/>
        <a:p>
          <a:endParaRPr lang="fi-FI"/>
        </a:p>
      </dgm:t>
    </dgm:pt>
    <dgm:pt modelId="{8DF2F673-EE68-4A6A-A99F-AC9A59132CAD}" type="sibTrans" cxnId="{7DE4DEAF-5D3B-4B63-90C2-D3A3A73E1FC0}">
      <dgm:prSet/>
      <dgm:spPr/>
      <dgm:t>
        <a:bodyPr/>
        <a:lstStyle/>
        <a:p>
          <a:endParaRPr lang="fi-FI"/>
        </a:p>
      </dgm:t>
    </dgm:pt>
    <dgm:pt modelId="{026AC459-5975-4542-B1F9-0203CAF7B7A9}">
      <dgm:prSet custT="1"/>
      <dgm:spPr/>
      <dgm:t>
        <a:bodyPr/>
        <a:lstStyle/>
        <a:p>
          <a:r>
            <a:rPr lang="fi-FI" sz="1400" dirty="0" err="1" smtClean="0"/>
            <a:t>Myndigheternas</a:t>
          </a:r>
          <a:r>
            <a:rPr lang="fi-FI" sz="1400" dirty="0" smtClean="0"/>
            <a:t> </a:t>
          </a:r>
          <a:r>
            <a:rPr lang="fi-FI" sz="1400" dirty="0" err="1" smtClean="0"/>
            <a:t>service</a:t>
          </a:r>
          <a:endParaRPr lang="fi-FI" sz="1400" dirty="0"/>
        </a:p>
      </dgm:t>
    </dgm:pt>
    <dgm:pt modelId="{878EBB41-446A-455B-A181-0E327F7B0B3A}" type="parTrans" cxnId="{3D9235FB-D479-4EE7-BE77-60861EE3D300}">
      <dgm:prSet/>
      <dgm:spPr/>
      <dgm:t>
        <a:bodyPr/>
        <a:lstStyle/>
        <a:p>
          <a:endParaRPr lang="fi-FI"/>
        </a:p>
      </dgm:t>
    </dgm:pt>
    <dgm:pt modelId="{99444AE7-FC59-4EEA-A8C2-76EBE044AFBB}" type="sibTrans" cxnId="{3D9235FB-D479-4EE7-BE77-60861EE3D300}">
      <dgm:prSet/>
      <dgm:spPr/>
      <dgm:t>
        <a:bodyPr/>
        <a:lstStyle/>
        <a:p>
          <a:endParaRPr lang="fi-FI"/>
        </a:p>
      </dgm:t>
    </dgm:pt>
    <dgm:pt modelId="{D001F6CC-AC53-4598-9E8B-E134CAF2A68C}">
      <dgm:prSet custT="1"/>
      <dgm:spPr/>
      <dgm:t>
        <a:bodyPr/>
        <a:lstStyle/>
        <a:p>
          <a:r>
            <a:rPr lang="fi-FI" sz="1400" dirty="0" err="1" smtClean="0"/>
            <a:t>Utbildnings-systemet</a:t>
          </a:r>
          <a:endParaRPr lang="fi-FI" sz="1400" dirty="0" smtClean="0"/>
        </a:p>
      </dgm:t>
    </dgm:pt>
    <dgm:pt modelId="{C73F96A9-D8FB-41B9-8532-067531B137DD}" type="parTrans" cxnId="{2263E5CF-41E3-4298-BD0D-1392F425300D}">
      <dgm:prSet/>
      <dgm:spPr/>
      <dgm:t>
        <a:bodyPr/>
        <a:lstStyle/>
        <a:p>
          <a:endParaRPr lang="fi-FI"/>
        </a:p>
      </dgm:t>
    </dgm:pt>
    <dgm:pt modelId="{CB3D952D-A50F-488F-B21E-761F3CEF6057}" type="sibTrans" cxnId="{2263E5CF-41E3-4298-BD0D-1392F425300D}">
      <dgm:prSet/>
      <dgm:spPr/>
      <dgm:t>
        <a:bodyPr/>
        <a:lstStyle/>
        <a:p>
          <a:endParaRPr lang="fi-FI"/>
        </a:p>
      </dgm:t>
    </dgm:pt>
    <dgm:pt modelId="{201AB498-4DAF-45DD-B14F-C82DFC21ECDA}">
      <dgm:prSet custT="1"/>
      <dgm:spPr/>
      <dgm:t>
        <a:bodyPr/>
        <a:lstStyle/>
        <a:p>
          <a:r>
            <a:rPr lang="fi-FI" sz="1400" dirty="0" err="1" smtClean="0"/>
            <a:t>Fritids-sysselsättning</a:t>
          </a:r>
          <a:endParaRPr lang="fi-FI" sz="1400" dirty="0"/>
        </a:p>
      </dgm:t>
    </dgm:pt>
    <dgm:pt modelId="{A76D3ADC-C8D6-4FCC-A5D8-D520AB99D7DC}" type="parTrans" cxnId="{3E5DC1BD-A8A9-4DF6-A9D1-13DABF2A0E21}">
      <dgm:prSet/>
      <dgm:spPr/>
      <dgm:t>
        <a:bodyPr/>
        <a:lstStyle/>
        <a:p>
          <a:endParaRPr lang="fi-FI"/>
        </a:p>
      </dgm:t>
    </dgm:pt>
    <dgm:pt modelId="{58092D83-8077-4417-98E5-F34AB5F54257}" type="sibTrans" cxnId="{3E5DC1BD-A8A9-4DF6-A9D1-13DABF2A0E21}">
      <dgm:prSet/>
      <dgm:spPr/>
      <dgm:t>
        <a:bodyPr/>
        <a:lstStyle/>
        <a:p>
          <a:endParaRPr lang="fi-FI"/>
        </a:p>
      </dgm:t>
    </dgm:pt>
    <dgm:pt modelId="{13B9992F-5DBB-45CC-90B6-4C24A7133E65}">
      <dgm:prSet custT="1"/>
      <dgm:spPr/>
      <dgm:t>
        <a:bodyPr/>
        <a:lstStyle/>
        <a:p>
          <a:r>
            <a:rPr lang="fi-FI" sz="1400" dirty="0" err="1" smtClean="0"/>
            <a:t>boende</a:t>
          </a:r>
          <a:endParaRPr lang="fi-FI" sz="1400" dirty="0"/>
        </a:p>
      </dgm:t>
    </dgm:pt>
    <dgm:pt modelId="{B0C40D2D-C9EA-442C-B92C-4F1A2E3F2D6D}" type="parTrans" cxnId="{5E1D81BF-467F-4876-8254-97B486E8E686}">
      <dgm:prSet/>
      <dgm:spPr/>
      <dgm:t>
        <a:bodyPr/>
        <a:lstStyle/>
        <a:p>
          <a:endParaRPr lang="fi-FI"/>
        </a:p>
      </dgm:t>
    </dgm:pt>
    <dgm:pt modelId="{EE465B2F-F4AE-4059-9432-C398879DE826}" type="sibTrans" cxnId="{5E1D81BF-467F-4876-8254-97B486E8E686}">
      <dgm:prSet/>
      <dgm:spPr/>
      <dgm:t>
        <a:bodyPr/>
        <a:lstStyle/>
        <a:p>
          <a:endParaRPr lang="fi-FI"/>
        </a:p>
      </dgm:t>
    </dgm:pt>
    <dgm:pt modelId="{D6DABF05-2B72-4150-B99D-B7EB5A00320A}" type="pres">
      <dgm:prSet presAssocID="{8AB62F8D-885B-4B2F-9ED2-30AADD0F960B}" presName="diagram" presStyleCnt="0">
        <dgm:presLayoutVars>
          <dgm:dir/>
          <dgm:resizeHandles val="exact"/>
        </dgm:presLayoutVars>
      </dgm:prSet>
      <dgm:spPr/>
      <dgm:t>
        <a:bodyPr/>
        <a:lstStyle/>
        <a:p>
          <a:endParaRPr lang="fi-FI"/>
        </a:p>
      </dgm:t>
    </dgm:pt>
    <dgm:pt modelId="{5A282773-4725-4403-8B0E-2F87F173F12D}" type="pres">
      <dgm:prSet presAssocID="{44182A20-5EA6-4BD5-931C-8E82290C48DD}" presName="node" presStyleLbl="node1" presStyleIdx="0" presStyleCnt="9">
        <dgm:presLayoutVars>
          <dgm:bulletEnabled val="1"/>
        </dgm:presLayoutVars>
      </dgm:prSet>
      <dgm:spPr/>
      <dgm:t>
        <a:bodyPr/>
        <a:lstStyle/>
        <a:p>
          <a:endParaRPr lang="fi-FI"/>
        </a:p>
      </dgm:t>
    </dgm:pt>
    <dgm:pt modelId="{27C5A8D1-9E9C-4DEC-A8F2-6A62F70F26EE}" type="pres">
      <dgm:prSet presAssocID="{8DF2F673-EE68-4A6A-A99F-AC9A59132CAD}" presName="sibTrans" presStyleCnt="0"/>
      <dgm:spPr/>
    </dgm:pt>
    <dgm:pt modelId="{5EA21DF0-7AFA-4791-A0C6-AD9965081701}" type="pres">
      <dgm:prSet presAssocID="{026AC459-5975-4542-B1F9-0203CAF7B7A9}" presName="node" presStyleLbl="node1" presStyleIdx="1" presStyleCnt="9">
        <dgm:presLayoutVars>
          <dgm:bulletEnabled val="1"/>
        </dgm:presLayoutVars>
      </dgm:prSet>
      <dgm:spPr/>
      <dgm:t>
        <a:bodyPr/>
        <a:lstStyle/>
        <a:p>
          <a:endParaRPr lang="fi-FI"/>
        </a:p>
      </dgm:t>
    </dgm:pt>
    <dgm:pt modelId="{304FD99F-76FC-409F-886A-0A9677E3B55C}" type="pres">
      <dgm:prSet presAssocID="{99444AE7-FC59-4EEA-A8C2-76EBE044AFBB}" presName="sibTrans" presStyleCnt="0"/>
      <dgm:spPr/>
    </dgm:pt>
    <dgm:pt modelId="{3E82C0F3-0C17-4C64-BC40-36F49A73006D}" type="pres">
      <dgm:prSet presAssocID="{B63628D3-157C-4463-AE32-785D512788C8}" presName="node" presStyleLbl="node1" presStyleIdx="2" presStyleCnt="9">
        <dgm:presLayoutVars>
          <dgm:bulletEnabled val="1"/>
        </dgm:presLayoutVars>
      </dgm:prSet>
      <dgm:spPr/>
      <dgm:t>
        <a:bodyPr/>
        <a:lstStyle/>
        <a:p>
          <a:endParaRPr lang="fi-FI"/>
        </a:p>
      </dgm:t>
    </dgm:pt>
    <dgm:pt modelId="{97C62407-EA77-41CD-8F82-76DEF4F06524}" type="pres">
      <dgm:prSet presAssocID="{7DF3AB7F-0309-4A03-AFCE-AD705A7F3DC2}" presName="sibTrans" presStyleCnt="0"/>
      <dgm:spPr/>
    </dgm:pt>
    <dgm:pt modelId="{6600A9D1-7282-417D-8FAC-E96E7FD42562}" type="pres">
      <dgm:prSet presAssocID="{8AF44A5F-BFBE-4F18-9C5F-0DC91C2F1BE4}" presName="node" presStyleLbl="node1" presStyleIdx="3" presStyleCnt="9">
        <dgm:presLayoutVars>
          <dgm:bulletEnabled val="1"/>
        </dgm:presLayoutVars>
      </dgm:prSet>
      <dgm:spPr/>
      <dgm:t>
        <a:bodyPr/>
        <a:lstStyle/>
        <a:p>
          <a:endParaRPr lang="fi-FI"/>
        </a:p>
      </dgm:t>
    </dgm:pt>
    <dgm:pt modelId="{323D9963-5F1A-4B6B-AD2F-AC43D5A78CD1}" type="pres">
      <dgm:prSet presAssocID="{ABA64325-E812-4EBD-A5A0-DF643FFD181A}" presName="sibTrans" presStyleCnt="0"/>
      <dgm:spPr/>
    </dgm:pt>
    <dgm:pt modelId="{0302A6FC-C683-47B1-9E80-085C1E41B0EF}" type="pres">
      <dgm:prSet presAssocID="{D001F6CC-AC53-4598-9E8B-E134CAF2A68C}" presName="node" presStyleLbl="node1" presStyleIdx="4" presStyleCnt="9" custLinFactNeighborY="-851">
        <dgm:presLayoutVars>
          <dgm:bulletEnabled val="1"/>
        </dgm:presLayoutVars>
      </dgm:prSet>
      <dgm:spPr/>
      <dgm:t>
        <a:bodyPr/>
        <a:lstStyle/>
        <a:p>
          <a:endParaRPr lang="fi-FI"/>
        </a:p>
      </dgm:t>
    </dgm:pt>
    <dgm:pt modelId="{B3265D9E-AAA9-493D-B184-0AFCDC256CC3}" type="pres">
      <dgm:prSet presAssocID="{CB3D952D-A50F-488F-B21E-761F3CEF6057}" presName="sibTrans" presStyleCnt="0"/>
      <dgm:spPr/>
    </dgm:pt>
    <dgm:pt modelId="{AB4DF30A-8F54-4F6A-8EE7-E670A6F90077}" type="pres">
      <dgm:prSet presAssocID="{4B1534DE-D4F7-4C1A-853B-9A25C18654F8}" presName="node" presStyleLbl="node1" presStyleIdx="5" presStyleCnt="9">
        <dgm:presLayoutVars>
          <dgm:bulletEnabled val="1"/>
        </dgm:presLayoutVars>
      </dgm:prSet>
      <dgm:spPr/>
      <dgm:t>
        <a:bodyPr/>
        <a:lstStyle/>
        <a:p>
          <a:endParaRPr lang="fi-FI"/>
        </a:p>
      </dgm:t>
    </dgm:pt>
    <dgm:pt modelId="{FDF767FE-DD1F-47D4-B614-6662007DC97A}" type="pres">
      <dgm:prSet presAssocID="{6A169A4F-87AC-444A-B86E-6D95D8858A3F}" presName="sibTrans" presStyleCnt="0"/>
      <dgm:spPr/>
    </dgm:pt>
    <dgm:pt modelId="{F259A243-0CBF-4888-8C11-0AC0F1EB7E6C}" type="pres">
      <dgm:prSet presAssocID="{BCA0089B-6DED-4784-8625-D4D30A4791C0}" presName="node" presStyleLbl="node1" presStyleIdx="6" presStyleCnt="9">
        <dgm:presLayoutVars>
          <dgm:bulletEnabled val="1"/>
        </dgm:presLayoutVars>
      </dgm:prSet>
      <dgm:spPr/>
      <dgm:t>
        <a:bodyPr/>
        <a:lstStyle/>
        <a:p>
          <a:endParaRPr lang="fi-FI"/>
        </a:p>
      </dgm:t>
    </dgm:pt>
    <dgm:pt modelId="{603D501B-C97D-48B0-9DA1-97D47AD344FB}" type="pres">
      <dgm:prSet presAssocID="{53A2B40B-30E7-4756-B6A9-B34185CAAF1B}" presName="sibTrans" presStyleCnt="0"/>
      <dgm:spPr/>
    </dgm:pt>
    <dgm:pt modelId="{86B5BDA4-FEA4-4057-A6CF-000864E548EB}" type="pres">
      <dgm:prSet presAssocID="{201AB498-4DAF-45DD-B14F-C82DFC21ECDA}" presName="node" presStyleLbl="node1" presStyleIdx="7" presStyleCnt="9">
        <dgm:presLayoutVars>
          <dgm:bulletEnabled val="1"/>
        </dgm:presLayoutVars>
      </dgm:prSet>
      <dgm:spPr/>
      <dgm:t>
        <a:bodyPr/>
        <a:lstStyle/>
        <a:p>
          <a:endParaRPr lang="fi-FI"/>
        </a:p>
      </dgm:t>
    </dgm:pt>
    <dgm:pt modelId="{82CF4F56-AB55-43B5-8DC1-07AF094A7ED5}" type="pres">
      <dgm:prSet presAssocID="{58092D83-8077-4417-98E5-F34AB5F54257}" presName="sibTrans" presStyleCnt="0"/>
      <dgm:spPr/>
    </dgm:pt>
    <dgm:pt modelId="{20F09CD1-6493-4F3B-8A33-1CDA839804D0}" type="pres">
      <dgm:prSet presAssocID="{13B9992F-5DBB-45CC-90B6-4C24A7133E65}" presName="node" presStyleLbl="node1" presStyleIdx="8" presStyleCnt="9">
        <dgm:presLayoutVars>
          <dgm:bulletEnabled val="1"/>
        </dgm:presLayoutVars>
      </dgm:prSet>
      <dgm:spPr/>
      <dgm:t>
        <a:bodyPr/>
        <a:lstStyle/>
        <a:p>
          <a:endParaRPr lang="fi-FI"/>
        </a:p>
      </dgm:t>
    </dgm:pt>
  </dgm:ptLst>
  <dgm:cxnLst>
    <dgm:cxn modelId="{5E1D81BF-467F-4876-8254-97B486E8E686}" srcId="{8AB62F8D-885B-4B2F-9ED2-30AADD0F960B}" destId="{13B9992F-5DBB-45CC-90B6-4C24A7133E65}" srcOrd="8" destOrd="0" parTransId="{B0C40D2D-C9EA-442C-B92C-4F1A2E3F2D6D}" sibTransId="{EE465B2F-F4AE-4059-9432-C398879DE826}"/>
    <dgm:cxn modelId="{3E5DC1BD-A8A9-4DF6-A9D1-13DABF2A0E21}" srcId="{8AB62F8D-885B-4B2F-9ED2-30AADD0F960B}" destId="{201AB498-4DAF-45DD-B14F-C82DFC21ECDA}" srcOrd="7" destOrd="0" parTransId="{A76D3ADC-C8D6-4FCC-A5D8-D520AB99D7DC}" sibTransId="{58092D83-8077-4417-98E5-F34AB5F54257}"/>
    <dgm:cxn modelId="{0C518502-9F5E-4EA1-865C-7938796834E1}" srcId="{8AB62F8D-885B-4B2F-9ED2-30AADD0F960B}" destId="{BCA0089B-6DED-4784-8625-D4D30A4791C0}" srcOrd="6" destOrd="0" parTransId="{DF9C0F28-CBAD-41C5-9007-0D329D8A801C}" sibTransId="{53A2B40B-30E7-4756-B6A9-B34185CAAF1B}"/>
    <dgm:cxn modelId="{38799D81-D4E7-45B5-8EE2-A3696D106655}" type="presOf" srcId="{13B9992F-5DBB-45CC-90B6-4C24A7133E65}" destId="{20F09CD1-6493-4F3B-8A33-1CDA839804D0}" srcOrd="0" destOrd="0" presId="urn:microsoft.com/office/officeart/2005/8/layout/default"/>
    <dgm:cxn modelId="{5A9BD523-965E-422A-9FCE-D5D9CB0FE551}" type="presOf" srcId="{BCA0089B-6DED-4784-8625-D4D30A4791C0}" destId="{F259A243-0CBF-4888-8C11-0AC0F1EB7E6C}" srcOrd="0" destOrd="0" presId="urn:microsoft.com/office/officeart/2005/8/layout/default"/>
    <dgm:cxn modelId="{88F28F1D-5A93-40EF-B7C5-6BDF209106FD}" type="presOf" srcId="{8AB62F8D-885B-4B2F-9ED2-30AADD0F960B}" destId="{D6DABF05-2B72-4150-B99D-B7EB5A00320A}" srcOrd="0" destOrd="0" presId="urn:microsoft.com/office/officeart/2005/8/layout/default"/>
    <dgm:cxn modelId="{26B5AD33-8630-4343-BA2F-26D67989E100}" srcId="{8AB62F8D-885B-4B2F-9ED2-30AADD0F960B}" destId="{4B1534DE-D4F7-4C1A-853B-9A25C18654F8}" srcOrd="5" destOrd="0" parTransId="{4133D7C9-9298-4869-87AB-75AA5BFED294}" sibTransId="{6A169A4F-87AC-444A-B86E-6D95D8858A3F}"/>
    <dgm:cxn modelId="{A08CD4EA-9B61-42BB-A31B-FBF59302C240}" type="presOf" srcId="{026AC459-5975-4542-B1F9-0203CAF7B7A9}" destId="{5EA21DF0-7AFA-4791-A0C6-AD9965081701}" srcOrd="0" destOrd="0" presId="urn:microsoft.com/office/officeart/2005/8/layout/default"/>
    <dgm:cxn modelId="{D4778686-1F8C-447C-B8DA-3A410843D3FD}" type="presOf" srcId="{201AB498-4DAF-45DD-B14F-C82DFC21ECDA}" destId="{86B5BDA4-FEA4-4057-A6CF-000864E548EB}" srcOrd="0" destOrd="0" presId="urn:microsoft.com/office/officeart/2005/8/layout/default"/>
    <dgm:cxn modelId="{2263E5CF-41E3-4298-BD0D-1392F425300D}" srcId="{8AB62F8D-885B-4B2F-9ED2-30AADD0F960B}" destId="{D001F6CC-AC53-4598-9E8B-E134CAF2A68C}" srcOrd="4" destOrd="0" parTransId="{C73F96A9-D8FB-41B9-8532-067531B137DD}" sibTransId="{CB3D952D-A50F-488F-B21E-761F3CEF6057}"/>
    <dgm:cxn modelId="{F85208CE-81F9-401C-8C3C-524F6CFFAFE8}" type="presOf" srcId="{4B1534DE-D4F7-4C1A-853B-9A25C18654F8}" destId="{AB4DF30A-8F54-4F6A-8EE7-E670A6F90077}" srcOrd="0" destOrd="0" presId="urn:microsoft.com/office/officeart/2005/8/layout/default"/>
    <dgm:cxn modelId="{7DE4DEAF-5D3B-4B63-90C2-D3A3A73E1FC0}" srcId="{8AB62F8D-885B-4B2F-9ED2-30AADD0F960B}" destId="{44182A20-5EA6-4BD5-931C-8E82290C48DD}" srcOrd="0" destOrd="0" parTransId="{54E99CF3-AAE8-4B54-8EB0-1E6422839AA4}" sibTransId="{8DF2F673-EE68-4A6A-A99F-AC9A59132CAD}"/>
    <dgm:cxn modelId="{23C4AC98-AF29-4D28-8C93-E1B8503940A8}" type="presOf" srcId="{B63628D3-157C-4463-AE32-785D512788C8}" destId="{3E82C0F3-0C17-4C64-BC40-36F49A73006D}" srcOrd="0" destOrd="0" presId="urn:microsoft.com/office/officeart/2005/8/layout/default"/>
    <dgm:cxn modelId="{C46D6896-E17B-4077-A311-6126C8CB5215}" srcId="{8AB62F8D-885B-4B2F-9ED2-30AADD0F960B}" destId="{8AF44A5F-BFBE-4F18-9C5F-0DC91C2F1BE4}" srcOrd="3" destOrd="0" parTransId="{D2C589B6-4FEB-4434-871A-B22E8C09B5F0}" sibTransId="{ABA64325-E812-4EBD-A5A0-DF643FFD181A}"/>
    <dgm:cxn modelId="{3D9235FB-D479-4EE7-BE77-60861EE3D300}" srcId="{8AB62F8D-885B-4B2F-9ED2-30AADD0F960B}" destId="{026AC459-5975-4542-B1F9-0203CAF7B7A9}" srcOrd="1" destOrd="0" parTransId="{878EBB41-446A-455B-A181-0E327F7B0B3A}" sibTransId="{99444AE7-FC59-4EEA-A8C2-76EBE044AFBB}"/>
    <dgm:cxn modelId="{3ECE249E-5625-454B-B30F-D607AF4F3F44}" srcId="{8AB62F8D-885B-4B2F-9ED2-30AADD0F960B}" destId="{B63628D3-157C-4463-AE32-785D512788C8}" srcOrd="2" destOrd="0" parTransId="{7E653C95-B694-4349-A7B1-5CEA7814CEA0}" sibTransId="{7DF3AB7F-0309-4A03-AFCE-AD705A7F3DC2}"/>
    <dgm:cxn modelId="{9CDED3E0-DF81-4654-8B7C-051B8FE65B8D}" type="presOf" srcId="{8AF44A5F-BFBE-4F18-9C5F-0DC91C2F1BE4}" destId="{6600A9D1-7282-417D-8FAC-E96E7FD42562}" srcOrd="0" destOrd="0" presId="urn:microsoft.com/office/officeart/2005/8/layout/default"/>
    <dgm:cxn modelId="{8318DCB9-E45A-4A15-B0B9-EEC4A7D0542E}" type="presOf" srcId="{44182A20-5EA6-4BD5-931C-8E82290C48DD}" destId="{5A282773-4725-4403-8B0E-2F87F173F12D}" srcOrd="0" destOrd="0" presId="urn:microsoft.com/office/officeart/2005/8/layout/default"/>
    <dgm:cxn modelId="{26AC4E6B-F072-42D1-A26C-A0ECA7F5AF6E}" type="presOf" srcId="{D001F6CC-AC53-4598-9E8B-E134CAF2A68C}" destId="{0302A6FC-C683-47B1-9E80-085C1E41B0EF}" srcOrd="0" destOrd="0" presId="urn:microsoft.com/office/officeart/2005/8/layout/default"/>
    <dgm:cxn modelId="{8C8FCA1C-2D0B-40C4-8CE4-E8EABCA2B285}" type="presParOf" srcId="{D6DABF05-2B72-4150-B99D-B7EB5A00320A}" destId="{5A282773-4725-4403-8B0E-2F87F173F12D}" srcOrd="0" destOrd="0" presId="urn:microsoft.com/office/officeart/2005/8/layout/default"/>
    <dgm:cxn modelId="{CF0EA2DC-05A7-4A84-B8B0-B92CEE778E39}" type="presParOf" srcId="{D6DABF05-2B72-4150-B99D-B7EB5A00320A}" destId="{27C5A8D1-9E9C-4DEC-A8F2-6A62F70F26EE}" srcOrd="1" destOrd="0" presId="urn:microsoft.com/office/officeart/2005/8/layout/default"/>
    <dgm:cxn modelId="{6B1F5335-F9C3-48C1-9156-03E5F2E52C81}" type="presParOf" srcId="{D6DABF05-2B72-4150-B99D-B7EB5A00320A}" destId="{5EA21DF0-7AFA-4791-A0C6-AD9965081701}" srcOrd="2" destOrd="0" presId="urn:microsoft.com/office/officeart/2005/8/layout/default"/>
    <dgm:cxn modelId="{70CCE666-3FA9-476B-A113-08841B2D9E0A}" type="presParOf" srcId="{D6DABF05-2B72-4150-B99D-B7EB5A00320A}" destId="{304FD99F-76FC-409F-886A-0A9677E3B55C}" srcOrd="3" destOrd="0" presId="urn:microsoft.com/office/officeart/2005/8/layout/default"/>
    <dgm:cxn modelId="{6BACCF9E-3941-49E0-9FC9-964CFF65D0C5}" type="presParOf" srcId="{D6DABF05-2B72-4150-B99D-B7EB5A00320A}" destId="{3E82C0F3-0C17-4C64-BC40-36F49A73006D}" srcOrd="4" destOrd="0" presId="urn:microsoft.com/office/officeart/2005/8/layout/default"/>
    <dgm:cxn modelId="{F1B2CB9E-6C6A-40F5-9563-D9E42BDA690D}" type="presParOf" srcId="{D6DABF05-2B72-4150-B99D-B7EB5A00320A}" destId="{97C62407-EA77-41CD-8F82-76DEF4F06524}" srcOrd="5" destOrd="0" presId="urn:microsoft.com/office/officeart/2005/8/layout/default"/>
    <dgm:cxn modelId="{A743B433-3CA9-4CC2-974B-59F41C8805B1}" type="presParOf" srcId="{D6DABF05-2B72-4150-B99D-B7EB5A00320A}" destId="{6600A9D1-7282-417D-8FAC-E96E7FD42562}" srcOrd="6" destOrd="0" presId="urn:microsoft.com/office/officeart/2005/8/layout/default"/>
    <dgm:cxn modelId="{E7BDECE7-75E1-43EA-99C5-33DAFC7C9791}" type="presParOf" srcId="{D6DABF05-2B72-4150-B99D-B7EB5A00320A}" destId="{323D9963-5F1A-4B6B-AD2F-AC43D5A78CD1}" srcOrd="7" destOrd="0" presId="urn:microsoft.com/office/officeart/2005/8/layout/default"/>
    <dgm:cxn modelId="{E842A19F-7D40-43D4-B535-8B9230057C20}" type="presParOf" srcId="{D6DABF05-2B72-4150-B99D-B7EB5A00320A}" destId="{0302A6FC-C683-47B1-9E80-085C1E41B0EF}" srcOrd="8" destOrd="0" presId="urn:microsoft.com/office/officeart/2005/8/layout/default"/>
    <dgm:cxn modelId="{81392306-7D8C-4982-9FF7-AB274CE891BD}" type="presParOf" srcId="{D6DABF05-2B72-4150-B99D-B7EB5A00320A}" destId="{B3265D9E-AAA9-493D-B184-0AFCDC256CC3}" srcOrd="9" destOrd="0" presId="urn:microsoft.com/office/officeart/2005/8/layout/default"/>
    <dgm:cxn modelId="{2B46C19D-54AF-490E-90D9-8305B008BCE3}" type="presParOf" srcId="{D6DABF05-2B72-4150-B99D-B7EB5A00320A}" destId="{AB4DF30A-8F54-4F6A-8EE7-E670A6F90077}" srcOrd="10" destOrd="0" presId="urn:microsoft.com/office/officeart/2005/8/layout/default"/>
    <dgm:cxn modelId="{0D0AAE27-4EF2-4E95-BE76-9B970B930D0E}" type="presParOf" srcId="{D6DABF05-2B72-4150-B99D-B7EB5A00320A}" destId="{FDF767FE-DD1F-47D4-B614-6662007DC97A}" srcOrd="11" destOrd="0" presId="urn:microsoft.com/office/officeart/2005/8/layout/default"/>
    <dgm:cxn modelId="{0304A876-F091-4C70-8705-C02E4D67E228}" type="presParOf" srcId="{D6DABF05-2B72-4150-B99D-B7EB5A00320A}" destId="{F259A243-0CBF-4888-8C11-0AC0F1EB7E6C}" srcOrd="12" destOrd="0" presId="urn:microsoft.com/office/officeart/2005/8/layout/default"/>
    <dgm:cxn modelId="{81273118-B27E-401A-80B9-DABBF8228A7B}" type="presParOf" srcId="{D6DABF05-2B72-4150-B99D-B7EB5A00320A}" destId="{603D501B-C97D-48B0-9DA1-97D47AD344FB}" srcOrd="13" destOrd="0" presId="urn:microsoft.com/office/officeart/2005/8/layout/default"/>
    <dgm:cxn modelId="{B0F5C1AB-A196-4448-A4D4-5CDEE01B4A4F}" type="presParOf" srcId="{D6DABF05-2B72-4150-B99D-B7EB5A00320A}" destId="{86B5BDA4-FEA4-4057-A6CF-000864E548EB}" srcOrd="14" destOrd="0" presId="urn:microsoft.com/office/officeart/2005/8/layout/default"/>
    <dgm:cxn modelId="{F77FDD3B-B4AB-4EE9-BC38-58DBA1B81900}" type="presParOf" srcId="{D6DABF05-2B72-4150-B99D-B7EB5A00320A}" destId="{82CF4F56-AB55-43B5-8DC1-07AF094A7ED5}" srcOrd="15" destOrd="0" presId="urn:microsoft.com/office/officeart/2005/8/layout/default"/>
    <dgm:cxn modelId="{268585D2-FD31-4EE5-88F1-71F39BC1A724}" type="presParOf" srcId="{D6DABF05-2B72-4150-B99D-B7EB5A00320A}" destId="{20F09CD1-6493-4F3B-8A33-1CDA839804D0}" srcOrd="1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282773-4725-4403-8B0E-2F87F173F12D}">
      <dsp:nvSpPr>
        <dsp:cNvPr id="0" name=""/>
        <dsp:cNvSpPr/>
      </dsp:nvSpPr>
      <dsp:spPr>
        <a:xfrm>
          <a:off x="557805" y="1327"/>
          <a:ext cx="1279784" cy="767870"/>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i-FI" sz="1400" kern="1200" dirty="0" err="1" smtClean="0"/>
            <a:t>Det</a:t>
          </a:r>
          <a:r>
            <a:rPr lang="fi-FI" sz="1400" kern="1200" dirty="0" smtClean="0"/>
            <a:t> </a:t>
          </a:r>
          <a:r>
            <a:rPr lang="fi-FI" sz="1400" kern="1200" dirty="0" err="1" smtClean="0"/>
            <a:t>finländska</a:t>
          </a:r>
          <a:r>
            <a:rPr lang="fi-FI" sz="1000" kern="1200" dirty="0" smtClean="0"/>
            <a:t> </a:t>
          </a:r>
          <a:r>
            <a:rPr lang="fi-FI" sz="1400" kern="1200" dirty="0" err="1" smtClean="0"/>
            <a:t>samhället</a:t>
          </a:r>
          <a:endParaRPr lang="fi-FI" sz="1400" kern="1200" dirty="0"/>
        </a:p>
      </dsp:txBody>
      <dsp:txXfrm>
        <a:off x="557805" y="1327"/>
        <a:ext cx="1279784" cy="767870"/>
      </dsp:txXfrm>
    </dsp:sp>
    <dsp:sp modelId="{5EA21DF0-7AFA-4791-A0C6-AD9965081701}">
      <dsp:nvSpPr>
        <dsp:cNvPr id="0" name=""/>
        <dsp:cNvSpPr/>
      </dsp:nvSpPr>
      <dsp:spPr>
        <a:xfrm>
          <a:off x="1965568" y="1327"/>
          <a:ext cx="1279784" cy="767870"/>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i-FI" sz="1400" kern="1200" dirty="0" err="1" smtClean="0"/>
            <a:t>Myndigheternas</a:t>
          </a:r>
          <a:r>
            <a:rPr lang="fi-FI" sz="1400" kern="1200" dirty="0" smtClean="0"/>
            <a:t> </a:t>
          </a:r>
          <a:r>
            <a:rPr lang="fi-FI" sz="1400" kern="1200" dirty="0" err="1" smtClean="0"/>
            <a:t>service</a:t>
          </a:r>
          <a:endParaRPr lang="fi-FI" sz="1400" kern="1200" dirty="0"/>
        </a:p>
      </dsp:txBody>
      <dsp:txXfrm>
        <a:off x="1965568" y="1327"/>
        <a:ext cx="1279784" cy="767870"/>
      </dsp:txXfrm>
    </dsp:sp>
    <dsp:sp modelId="{3E82C0F3-0C17-4C64-BC40-36F49A73006D}">
      <dsp:nvSpPr>
        <dsp:cNvPr id="0" name=""/>
        <dsp:cNvSpPr/>
      </dsp:nvSpPr>
      <dsp:spPr>
        <a:xfrm>
          <a:off x="3373331" y="1327"/>
          <a:ext cx="1279784" cy="767870"/>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i-FI" sz="1400" kern="1200" dirty="0" err="1" smtClean="0"/>
            <a:t>språkkurser</a:t>
          </a:r>
          <a:endParaRPr lang="fi-FI" sz="1400" kern="1200" dirty="0"/>
        </a:p>
      </dsp:txBody>
      <dsp:txXfrm>
        <a:off x="3373331" y="1327"/>
        <a:ext cx="1279784" cy="767870"/>
      </dsp:txXfrm>
    </dsp:sp>
    <dsp:sp modelId="{6600A9D1-7282-417D-8FAC-E96E7FD42562}">
      <dsp:nvSpPr>
        <dsp:cNvPr id="0" name=""/>
        <dsp:cNvSpPr/>
      </dsp:nvSpPr>
      <dsp:spPr>
        <a:xfrm>
          <a:off x="4781095" y="1327"/>
          <a:ext cx="1279784" cy="767870"/>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i-FI" sz="1400" kern="1200" dirty="0" err="1" smtClean="0"/>
            <a:t>Utbildnings-möjligheter</a:t>
          </a:r>
          <a:endParaRPr lang="fi-FI" sz="1400" kern="1200" dirty="0"/>
        </a:p>
      </dsp:txBody>
      <dsp:txXfrm>
        <a:off x="4781095" y="1327"/>
        <a:ext cx="1279784" cy="767870"/>
      </dsp:txXfrm>
    </dsp:sp>
    <dsp:sp modelId="{0302A6FC-C683-47B1-9E80-085C1E41B0EF}">
      <dsp:nvSpPr>
        <dsp:cNvPr id="0" name=""/>
        <dsp:cNvSpPr/>
      </dsp:nvSpPr>
      <dsp:spPr>
        <a:xfrm>
          <a:off x="557805" y="890642"/>
          <a:ext cx="1279784" cy="767870"/>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i-FI" sz="1400" kern="1200" dirty="0" err="1" smtClean="0"/>
            <a:t>Utbildnings-systemet</a:t>
          </a:r>
          <a:endParaRPr lang="fi-FI" sz="1400" kern="1200" dirty="0" smtClean="0"/>
        </a:p>
      </dsp:txBody>
      <dsp:txXfrm>
        <a:off x="557805" y="890642"/>
        <a:ext cx="1279784" cy="767870"/>
      </dsp:txXfrm>
    </dsp:sp>
    <dsp:sp modelId="{AB4DF30A-8F54-4F6A-8EE7-E670A6F90077}">
      <dsp:nvSpPr>
        <dsp:cNvPr id="0" name=""/>
        <dsp:cNvSpPr/>
      </dsp:nvSpPr>
      <dsp:spPr>
        <a:xfrm>
          <a:off x="1965568" y="897177"/>
          <a:ext cx="1279784" cy="767870"/>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i-FI" sz="1400" kern="1200" dirty="0" err="1" smtClean="0"/>
            <a:t>hälsovården</a:t>
          </a:r>
          <a:endParaRPr lang="fi-FI" sz="1400" kern="1200" dirty="0"/>
        </a:p>
      </dsp:txBody>
      <dsp:txXfrm>
        <a:off x="1965568" y="897177"/>
        <a:ext cx="1279784" cy="767870"/>
      </dsp:txXfrm>
    </dsp:sp>
    <dsp:sp modelId="{F259A243-0CBF-4888-8C11-0AC0F1EB7E6C}">
      <dsp:nvSpPr>
        <dsp:cNvPr id="0" name=""/>
        <dsp:cNvSpPr/>
      </dsp:nvSpPr>
      <dsp:spPr>
        <a:xfrm>
          <a:off x="3373331" y="897177"/>
          <a:ext cx="1279784" cy="767870"/>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i-FI" sz="1400" kern="1200" dirty="0" err="1" smtClean="0"/>
            <a:t>dagvården</a:t>
          </a:r>
          <a:endParaRPr lang="fi-FI" sz="1400" kern="1200" dirty="0"/>
        </a:p>
      </dsp:txBody>
      <dsp:txXfrm>
        <a:off x="3373331" y="897177"/>
        <a:ext cx="1279784" cy="767870"/>
      </dsp:txXfrm>
    </dsp:sp>
    <dsp:sp modelId="{86B5BDA4-FEA4-4057-A6CF-000864E548EB}">
      <dsp:nvSpPr>
        <dsp:cNvPr id="0" name=""/>
        <dsp:cNvSpPr/>
      </dsp:nvSpPr>
      <dsp:spPr>
        <a:xfrm>
          <a:off x="4781095" y="897177"/>
          <a:ext cx="1279784" cy="767870"/>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i-FI" sz="1400" kern="1200" dirty="0" err="1" smtClean="0"/>
            <a:t>Fritids-sysselsättning</a:t>
          </a:r>
          <a:endParaRPr lang="fi-FI" sz="1400" kern="1200" dirty="0"/>
        </a:p>
      </dsp:txBody>
      <dsp:txXfrm>
        <a:off x="4781095" y="897177"/>
        <a:ext cx="1279784" cy="767870"/>
      </dsp:txXfrm>
    </dsp:sp>
    <dsp:sp modelId="{20F09CD1-6493-4F3B-8A33-1CDA839804D0}">
      <dsp:nvSpPr>
        <dsp:cNvPr id="0" name=""/>
        <dsp:cNvSpPr/>
      </dsp:nvSpPr>
      <dsp:spPr>
        <a:xfrm>
          <a:off x="2669450" y="1793026"/>
          <a:ext cx="1279784" cy="767870"/>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i-FI" sz="1400" kern="1200" dirty="0" err="1" smtClean="0"/>
            <a:t>boende</a:t>
          </a:r>
          <a:endParaRPr lang="fi-FI" sz="1400" kern="1200" dirty="0"/>
        </a:p>
      </dsp:txBody>
      <dsp:txXfrm>
        <a:off x="2669450" y="1793026"/>
        <a:ext cx="1279784" cy="76787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sv-SE"/>
          </a:p>
        </p:txBody>
      </p:sp>
      <p:sp>
        <p:nvSpPr>
          <p:cNvPr id="2457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sv-SE"/>
          </a:p>
        </p:txBody>
      </p:sp>
      <p:sp>
        <p:nvSpPr>
          <p:cNvPr id="2355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458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sv-SE" noProof="0" smtClean="0"/>
              <a:t>Klicka här för att ändra format på bakgrundstexten</a:t>
            </a:r>
          </a:p>
          <a:p>
            <a:pPr lvl="1"/>
            <a:r>
              <a:rPr lang="sv-SE" noProof="0" smtClean="0"/>
              <a:t>Nivå två</a:t>
            </a:r>
          </a:p>
          <a:p>
            <a:pPr lvl="2"/>
            <a:r>
              <a:rPr lang="sv-SE" noProof="0" smtClean="0"/>
              <a:t>Nivå tre</a:t>
            </a:r>
          </a:p>
          <a:p>
            <a:pPr lvl="3"/>
            <a:r>
              <a:rPr lang="sv-SE" noProof="0" smtClean="0"/>
              <a:t>Nivå fyra</a:t>
            </a:r>
          </a:p>
          <a:p>
            <a:pPr lvl="4"/>
            <a:r>
              <a:rPr lang="sv-SE" noProof="0" smtClean="0"/>
              <a:t>Nivå fem</a:t>
            </a:r>
          </a:p>
        </p:txBody>
      </p:sp>
      <p:sp>
        <p:nvSpPr>
          <p:cNvPr id="2458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sv-SE"/>
          </a:p>
        </p:txBody>
      </p:sp>
      <p:sp>
        <p:nvSpPr>
          <p:cNvPr id="2458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BACF42A9-4BBD-4E5B-B5A8-DEC953E567B8}" type="slidenum">
              <a:rPr lang="sv-SE"/>
              <a:pPr>
                <a:defRPr/>
              </a:pPr>
              <a:t>‹#›</a:t>
            </a:fld>
            <a:endParaRPr lang="sv-SE"/>
          </a:p>
        </p:txBody>
      </p:sp>
    </p:spTree>
    <p:extLst>
      <p:ext uri="{BB962C8B-B14F-4D97-AF65-F5344CB8AC3E}">
        <p14:creationId xmlns:p14="http://schemas.microsoft.com/office/powerpoint/2010/main" val="27858798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FI" dirty="0"/>
          </a:p>
        </p:txBody>
      </p:sp>
      <p:sp>
        <p:nvSpPr>
          <p:cNvPr id="4" name="Platshållare för bildnummer 3"/>
          <p:cNvSpPr>
            <a:spLocks noGrp="1"/>
          </p:cNvSpPr>
          <p:nvPr>
            <p:ph type="sldNum" sz="quarter" idx="10"/>
          </p:nvPr>
        </p:nvSpPr>
        <p:spPr/>
        <p:txBody>
          <a:bodyPr/>
          <a:lstStyle/>
          <a:p>
            <a:pPr>
              <a:defRPr/>
            </a:pPr>
            <a:fld id="{BACF42A9-4BBD-4E5B-B5A8-DEC953E567B8}" type="slidenum">
              <a:rPr lang="sv-SE" smtClean="0"/>
              <a:pPr>
                <a:defRPr/>
              </a:pPr>
              <a:t>1</a:t>
            </a:fld>
            <a:endParaRPr lang="sv-SE"/>
          </a:p>
        </p:txBody>
      </p:sp>
    </p:spTree>
    <p:extLst>
      <p:ext uri="{BB962C8B-B14F-4D97-AF65-F5344CB8AC3E}">
        <p14:creationId xmlns:p14="http://schemas.microsoft.com/office/powerpoint/2010/main" val="5236547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5.jpeg"/><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6.jpe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6.jpe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6.jpe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6.jpe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6.jpe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6.jpe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6.jpe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6.jpe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6.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sp>
        <p:nvSpPr>
          <p:cNvPr id="3" name="Text Box 7"/>
          <p:cNvSpPr txBox="1">
            <a:spLocks noChangeArrowheads="1"/>
          </p:cNvSpPr>
          <p:nvPr/>
        </p:nvSpPr>
        <p:spPr bwMode="auto">
          <a:xfrm>
            <a:off x="971550" y="2733675"/>
            <a:ext cx="7561263" cy="1295400"/>
          </a:xfrm>
          <a:prstGeom prst="rect">
            <a:avLst/>
          </a:prstGeom>
          <a:noFill/>
          <a:ln w="9525">
            <a:noFill/>
            <a:miter lim="800000"/>
            <a:headEnd/>
            <a:tailEnd/>
          </a:ln>
          <a:effectLst/>
        </p:spPr>
        <p:txBody>
          <a:bodyPr/>
          <a:lstStyle/>
          <a:p>
            <a:pPr algn="ctr">
              <a:spcBef>
                <a:spcPct val="50000"/>
              </a:spcBef>
              <a:defRPr/>
            </a:pPr>
            <a:endParaRPr lang="sv-FI" sz="3600" b="1"/>
          </a:p>
        </p:txBody>
      </p:sp>
      <p:pic>
        <p:nvPicPr>
          <p:cNvPr id="4" name="Picture 13" descr="replotbron3"/>
          <p:cNvPicPr>
            <a:picLocks noChangeAspect="1" noChangeArrowheads="1"/>
          </p:cNvPicPr>
          <p:nvPr/>
        </p:nvPicPr>
        <p:blipFill>
          <a:blip r:embed="rId2" cstate="print"/>
          <a:srcRect/>
          <a:stretch>
            <a:fillRect/>
          </a:stretch>
        </p:blipFill>
        <p:spPr bwMode="auto">
          <a:xfrm>
            <a:off x="0" y="0"/>
            <a:ext cx="9155113" cy="2667000"/>
          </a:xfrm>
          <a:prstGeom prst="rect">
            <a:avLst/>
          </a:prstGeom>
          <a:noFill/>
          <a:ln w="9525">
            <a:noFill/>
            <a:miter lim="800000"/>
            <a:headEnd/>
            <a:tailEnd/>
          </a:ln>
        </p:spPr>
      </p:pic>
      <p:pic>
        <p:nvPicPr>
          <p:cNvPr id="5" name="Picture 14" descr="vaglinjen2"/>
          <p:cNvPicPr>
            <a:picLocks noChangeAspect="1" noChangeArrowheads="1"/>
          </p:cNvPicPr>
          <p:nvPr/>
        </p:nvPicPr>
        <p:blipFill>
          <a:blip r:embed="rId3" cstate="print"/>
          <a:srcRect/>
          <a:stretch>
            <a:fillRect/>
          </a:stretch>
        </p:blipFill>
        <p:spPr bwMode="auto">
          <a:xfrm>
            <a:off x="-14288" y="1835150"/>
            <a:ext cx="9159876" cy="1033463"/>
          </a:xfrm>
          <a:prstGeom prst="rect">
            <a:avLst/>
          </a:prstGeom>
          <a:noFill/>
          <a:ln w="9525">
            <a:noFill/>
            <a:miter lim="800000"/>
            <a:headEnd/>
            <a:tailEnd/>
          </a:ln>
        </p:spPr>
      </p:pic>
      <p:sp>
        <p:nvSpPr>
          <p:cNvPr id="6" name="Rectangle 8"/>
          <p:cNvSpPr>
            <a:spLocks noChangeArrowheads="1"/>
          </p:cNvSpPr>
          <p:nvPr/>
        </p:nvSpPr>
        <p:spPr bwMode="auto">
          <a:xfrm>
            <a:off x="0" y="6597650"/>
            <a:ext cx="9144000" cy="260350"/>
          </a:xfrm>
          <a:prstGeom prst="rect">
            <a:avLst/>
          </a:prstGeom>
          <a:solidFill>
            <a:srgbClr val="000000"/>
          </a:solidFill>
          <a:ln w="9525">
            <a:noFill/>
            <a:miter lim="800000"/>
            <a:headEnd/>
            <a:tailEnd/>
          </a:ln>
          <a:effectLst/>
        </p:spPr>
        <p:txBody>
          <a:bodyPr wrap="none" anchor="ctr"/>
          <a:lstStyle/>
          <a:p>
            <a:pPr>
              <a:defRPr/>
            </a:pPr>
            <a:endParaRPr lang="sv-FI"/>
          </a:p>
        </p:txBody>
      </p:sp>
      <p:pic>
        <p:nvPicPr>
          <p:cNvPr id="7" name="Bildobjekt 15" descr="Korsholm_logo.jpg"/>
          <p:cNvPicPr>
            <a:picLocks noChangeAspect="1"/>
          </p:cNvPicPr>
          <p:nvPr/>
        </p:nvPicPr>
        <p:blipFill>
          <a:blip r:embed="rId4" cstate="print"/>
          <a:srcRect/>
          <a:stretch>
            <a:fillRect/>
          </a:stretch>
        </p:blipFill>
        <p:spPr bwMode="auto">
          <a:xfrm>
            <a:off x="3048000" y="5286375"/>
            <a:ext cx="3048000" cy="1092200"/>
          </a:xfrm>
          <a:prstGeom prst="rect">
            <a:avLst/>
          </a:prstGeom>
          <a:noFill/>
          <a:ln w="9525">
            <a:noFill/>
            <a:miter lim="800000"/>
            <a:headEnd/>
            <a:tailEnd/>
          </a:ln>
        </p:spPr>
      </p:pic>
      <p:sp>
        <p:nvSpPr>
          <p:cNvPr id="5123" name="Rectangle 3"/>
          <p:cNvSpPr>
            <a:spLocks noGrp="1" noChangeArrowheads="1"/>
          </p:cNvSpPr>
          <p:nvPr>
            <p:ph type="subTitle" idx="1"/>
          </p:nvPr>
        </p:nvSpPr>
        <p:spPr>
          <a:xfrm>
            <a:off x="1371600" y="4138613"/>
            <a:ext cx="6400800" cy="900112"/>
          </a:xfrm>
        </p:spPr>
        <p:txBody>
          <a:bodyPr/>
          <a:lstStyle>
            <a:lvl1pPr marL="0" indent="0" algn="ctr">
              <a:buFont typeface="Wingdings" pitchFamily="2" charset="2"/>
              <a:buNone/>
              <a:defRPr sz="2400"/>
            </a:lvl1pPr>
          </a:lstStyle>
          <a:p>
            <a:r>
              <a:rPr lang="sv-SE" smtClean="0"/>
              <a:t>Klicka här för att ändra format på underrubrik i bakgrunden</a:t>
            </a:r>
            <a:endParaRPr lang="sv-SE"/>
          </a:p>
        </p:txBody>
      </p:sp>
      <p:sp>
        <p:nvSpPr>
          <p:cNvPr id="8" name="Rectangle 9"/>
          <p:cNvSpPr>
            <a:spLocks noGrp="1" noChangeArrowheads="1"/>
          </p:cNvSpPr>
          <p:nvPr>
            <p:ph type="ftr" sz="quarter" idx="10"/>
          </p:nvPr>
        </p:nvSpPr>
        <p:spPr/>
        <p:txBody>
          <a:bodyPr/>
          <a:lstStyle>
            <a:lvl1pPr>
              <a:defRPr sz="1200"/>
            </a:lvl1pPr>
          </a:lstStyle>
          <a:p>
            <a:pPr>
              <a:defRPr/>
            </a:pPr>
            <a:r>
              <a:rPr lang="sv-SE"/>
              <a:t>www.korsholm.fi • www.mustasaari.fi</a:t>
            </a:r>
          </a:p>
        </p:txBody>
      </p:sp>
      <p:sp>
        <p:nvSpPr>
          <p:cNvPr id="9" name="Rectangle 10"/>
          <p:cNvSpPr>
            <a:spLocks noGrp="1" noChangeArrowheads="1"/>
          </p:cNvSpPr>
          <p:nvPr>
            <p:ph type="sldNum" sz="quarter" idx="11"/>
          </p:nvPr>
        </p:nvSpPr>
        <p:spPr/>
        <p:txBody>
          <a:bodyPr/>
          <a:lstStyle>
            <a:lvl1pPr>
              <a:defRPr sz="1200"/>
            </a:lvl1pPr>
          </a:lstStyle>
          <a:p>
            <a:pPr>
              <a:defRPr/>
            </a:pPr>
            <a:fld id="{A13F0338-2BC0-44CC-9FE1-E37C316BF5F8}" type="slidenum">
              <a:rPr lang="sv-SE"/>
              <a:pPr>
                <a:defRPr/>
              </a:pPr>
              <a:t>‹#›</a:t>
            </a:fld>
            <a:endParaRPr lang="sv-SE"/>
          </a:p>
        </p:txBody>
      </p:sp>
      <p:sp>
        <p:nvSpPr>
          <p:cNvPr id="10" name="Rectangle 11"/>
          <p:cNvSpPr>
            <a:spLocks noGrp="1" noChangeArrowheads="1"/>
          </p:cNvSpPr>
          <p:nvPr>
            <p:ph type="dt" sz="half" idx="12"/>
          </p:nvPr>
        </p:nvSpPr>
        <p:spPr/>
        <p:txBody>
          <a:bodyPr/>
          <a:lstStyle>
            <a:lvl1pPr>
              <a:defRPr sz="1200"/>
            </a:lvl1pPr>
          </a:lstStyle>
          <a:p>
            <a:pPr>
              <a:defRPr/>
            </a:pPr>
            <a:fld id="{A5A3E27F-CA04-4CC6-ACEB-A083519DEE26}" type="datetime1">
              <a:rPr lang="fi-FI"/>
              <a:pPr>
                <a:defRPr/>
              </a:pPr>
              <a:t>28.11.2017</a:t>
            </a:fld>
            <a:endParaRPr lang="sv-S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FI"/>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FI"/>
          </a:p>
        </p:txBody>
      </p:sp>
      <p:sp>
        <p:nvSpPr>
          <p:cNvPr id="4" name="Rectangle 9"/>
          <p:cNvSpPr>
            <a:spLocks noGrp="1" noChangeArrowheads="1"/>
          </p:cNvSpPr>
          <p:nvPr>
            <p:ph type="ftr" sz="quarter" idx="10"/>
          </p:nvPr>
        </p:nvSpPr>
        <p:spPr>
          <a:ln/>
        </p:spPr>
        <p:txBody>
          <a:bodyPr/>
          <a:lstStyle>
            <a:lvl1pPr>
              <a:defRPr/>
            </a:lvl1pPr>
          </a:lstStyle>
          <a:p>
            <a:pPr>
              <a:defRPr/>
            </a:pPr>
            <a:r>
              <a:rPr lang="sv-SE"/>
              <a:t>www.korsholm.fi • www.mustasaari.fi</a:t>
            </a:r>
          </a:p>
        </p:txBody>
      </p:sp>
      <p:sp>
        <p:nvSpPr>
          <p:cNvPr id="5" name="Rectangle 10"/>
          <p:cNvSpPr>
            <a:spLocks noGrp="1" noChangeArrowheads="1"/>
          </p:cNvSpPr>
          <p:nvPr>
            <p:ph type="sldNum" sz="quarter" idx="11"/>
          </p:nvPr>
        </p:nvSpPr>
        <p:spPr>
          <a:ln/>
        </p:spPr>
        <p:txBody>
          <a:bodyPr/>
          <a:lstStyle>
            <a:lvl1pPr>
              <a:defRPr/>
            </a:lvl1pPr>
          </a:lstStyle>
          <a:p>
            <a:pPr>
              <a:defRPr/>
            </a:pPr>
            <a:fld id="{206AFF1A-3E81-4FE7-99CC-D4AC2F41CC73}" type="slidenum">
              <a:rPr lang="sv-SE"/>
              <a:pPr>
                <a:defRPr/>
              </a:pPr>
              <a:t>‹#›</a:t>
            </a:fld>
            <a:endParaRPr lang="sv-SE"/>
          </a:p>
        </p:txBody>
      </p:sp>
      <p:sp>
        <p:nvSpPr>
          <p:cNvPr id="6" name="Rectangle 11"/>
          <p:cNvSpPr>
            <a:spLocks noGrp="1" noChangeArrowheads="1"/>
          </p:cNvSpPr>
          <p:nvPr>
            <p:ph type="dt" sz="half" idx="12"/>
          </p:nvPr>
        </p:nvSpPr>
        <p:spPr>
          <a:ln/>
        </p:spPr>
        <p:txBody>
          <a:bodyPr/>
          <a:lstStyle>
            <a:lvl1pPr>
              <a:defRPr/>
            </a:lvl1pPr>
          </a:lstStyle>
          <a:p>
            <a:pPr>
              <a:defRPr/>
            </a:pPr>
            <a:fld id="{2C9C199D-0FEE-4717-A946-5234A99643DA}" type="datetime1">
              <a:rPr lang="fi-FI"/>
              <a:pPr>
                <a:defRPr/>
              </a:pPr>
              <a:t>28.11.2017</a:t>
            </a:fld>
            <a:endParaRPr lang="sv-S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1978025"/>
            <a:ext cx="2057400" cy="3887788"/>
          </a:xfrm>
        </p:spPr>
        <p:txBody>
          <a:bodyPr vert="eaVert"/>
          <a:lstStyle/>
          <a:p>
            <a:r>
              <a:rPr lang="sv-SE" smtClean="0"/>
              <a:t>Klicka här för att ändra format</a:t>
            </a:r>
            <a:endParaRPr lang="sv-FI"/>
          </a:p>
        </p:txBody>
      </p:sp>
      <p:sp>
        <p:nvSpPr>
          <p:cNvPr id="3" name="Platshållare för lodrät text 2"/>
          <p:cNvSpPr>
            <a:spLocks noGrp="1"/>
          </p:cNvSpPr>
          <p:nvPr>
            <p:ph type="body" orient="vert" idx="1"/>
          </p:nvPr>
        </p:nvSpPr>
        <p:spPr>
          <a:xfrm>
            <a:off x="457200" y="1978025"/>
            <a:ext cx="6019800" cy="3887788"/>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FI"/>
          </a:p>
        </p:txBody>
      </p:sp>
      <p:sp>
        <p:nvSpPr>
          <p:cNvPr id="4" name="Rectangle 9"/>
          <p:cNvSpPr>
            <a:spLocks noGrp="1" noChangeArrowheads="1"/>
          </p:cNvSpPr>
          <p:nvPr>
            <p:ph type="ftr" sz="quarter" idx="10"/>
          </p:nvPr>
        </p:nvSpPr>
        <p:spPr>
          <a:ln/>
        </p:spPr>
        <p:txBody>
          <a:bodyPr/>
          <a:lstStyle>
            <a:lvl1pPr>
              <a:defRPr/>
            </a:lvl1pPr>
          </a:lstStyle>
          <a:p>
            <a:pPr>
              <a:defRPr/>
            </a:pPr>
            <a:r>
              <a:rPr lang="sv-SE"/>
              <a:t>www.korsholm.fi • www.mustasaari.fi</a:t>
            </a:r>
          </a:p>
        </p:txBody>
      </p:sp>
      <p:sp>
        <p:nvSpPr>
          <p:cNvPr id="5" name="Rectangle 10"/>
          <p:cNvSpPr>
            <a:spLocks noGrp="1" noChangeArrowheads="1"/>
          </p:cNvSpPr>
          <p:nvPr>
            <p:ph type="sldNum" sz="quarter" idx="11"/>
          </p:nvPr>
        </p:nvSpPr>
        <p:spPr>
          <a:ln/>
        </p:spPr>
        <p:txBody>
          <a:bodyPr/>
          <a:lstStyle>
            <a:lvl1pPr>
              <a:defRPr/>
            </a:lvl1pPr>
          </a:lstStyle>
          <a:p>
            <a:pPr>
              <a:defRPr/>
            </a:pPr>
            <a:fld id="{1D1FC814-6033-4689-A0AE-E46C26D518EB}" type="slidenum">
              <a:rPr lang="sv-SE"/>
              <a:pPr>
                <a:defRPr/>
              </a:pPr>
              <a:t>‹#›</a:t>
            </a:fld>
            <a:endParaRPr lang="sv-SE"/>
          </a:p>
        </p:txBody>
      </p:sp>
      <p:sp>
        <p:nvSpPr>
          <p:cNvPr id="6" name="Rectangle 11"/>
          <p:cNvSpPr>
            <a:spLocks noGrp="1" noChangeArrowheads="1"/>
          </p:cNvSpPr>
          <p:nvPr>
            <p:ph type="dt" sz="half" idx="12"/>
          </p:nvPr>
        </p:nvSpPr>
        <p:spPr>
          <a:ln/>
        </p:spPr>
        <p:txBody>
          <a:bodyPr/>
          <a:lstStyle>
            <a:lvl1pPr>
              <a:defRPr/>
            </a:lvl1pPr>
          </a:lstStyle>
          <a:p>
            <a:pPr>
              <a:defRPr/>
            </a:pPr>
            <a:fld id="{3BEB577A-BB93-4F8E-8AA1-BF7E771ED97A}" type="datetime1">
              <a:rPr lang="fi-FI"/>
              <a:pPr>
                <a:defRPr/>
              </a:pPr>
              <a:t>28.11.2017</a:t>
            </a:fld>
            <a:endParaRPr lang="sv-S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smtClean="0"/>
              <a:t>Klicka här för att ändra format</a:t>
            </a:r>
            <a:endParaRPr lang="sv-FI"/>
          </a:p>
        </p:txBody>
      </p:sp>
      <p:sp>
        <p:nvSpPr>
          <p:cNvPr id="3" name="Underrubrik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v-SE" smtClean="0"/>
              <a:t>Klicka här för att ändra format på underrubrik i bakgrunden</a:t>
            </a:r>
            <a:endParaRPr lang="sv-FI"/>
          </a:p>
        </p:txBody>
      </p:sp>
      <p:sp>
        <p:nvSpPr>
          <p:cNvPr id="4" name="Rectangle 11"/>
          <p:cNvSpPr>
            <a:spLocks noGrp="1" noChangeArrowheads="1"/>
          </p:cNvSpPr>
          <p:nvPr>
            <p:ph type="ftr" sz="quarter" idx="10"/>
          </p:nvPr>
        </p:nvSpPr>
        <p:spPr>
          <a:ln/>
        </p:spPr>
        <p:txBody>
          <a:bodyPr/>
          <a:lstStyle>
            <a:lvl1pPr>
              <a:defRPr/>
            </a:lvl1pPr>
          </a:lstStyle>
          <a:p>
            <a:pPr>
              <a:defRPr/>
            </a:pPr>
            <a:r>
              <a:rPr lang="sv-SE"/>
              <a:t>www.korsholm.fi • www.mustasaari.fi</a:t>
            </a:r>
          </a:p>
        </p:txBody>
      </p:sp>
      <p:sp>
        <p:nvSpPr>
          <p:cNvPr id="5" name="Rectangle 12"/>
          <p:cNvSpPr>
            <a:spLocks noGrp="1" noChangeArrowheads="1"/>
          </p:cNvSpPr>
          <p:nvPr>
            <p:ph type="sldNum" sz="quarter" idx="11"/>
          </p:nvPr>
        </p:nvSpPr>
        <p:spPr>
          <a:ln/>
        </p:spPr>
        <p:txBody>
          <a:bodyPr/>
          <a:lstStyle>
            <a:lvl1pPr>
              <a:defRPr/>
            </a:lvl1pPr>
          </a:lstStyle>
          <a:p>
            <a:pPr>
              <a:defRPr/>
            </a:pPr>
            <a:fld id="{00F31A62-4264-4FAA-BB26-B9A8BFFBDA33}" type="slidenum">
              <a:rPr lang="sv-SE"/>
              <a:pPr>
                <a:defRPr/>
              </a:pPr>
              <a:t>‹#›</a:t>
            </a:fld>
            <a:endParaRPr lang="sv-SE"/>
          </a:p>
        </p:txBody>
      </p:sp>
      <p:sp>
        <p:nvSpPr>
          <p:cNvPr id="6" name="Rectangle 13"/>
          <p:cNvSpPr>
            <a:spLocks noGrp="1" noChangeArrowheads="1"/>
          </p:cNvSpPr>
          <p:nvPr>
            <p:ph type="dt" sz="half" idx="12"/>
          </p:nvPr>
        </p:nvSpPr>
        <p:spPr>
          <a:ln/>
        </p:spPr>
        <p:txBody>
          <a:bodyPr/>
          <a:lstStyle>
            <a:lvl1pPr>
              <a:defRPr/>
            </a:lvl1pPr>
          </a:lstStyle>
          <a:p>
            <a:pPr>
              <a:defRPr/>
            </a:pPr>
            <a:fld id="{AEB6E093-91B5-4982-81A2-BAB4F7BC05D3}" type="datetime1">
              <a:rPr lang="fi-FI"/>
              <a:pPr>
                <a:defRPr/>
              </a:pPr>
              <a:t>28.11.2017</a:t>
            </a:fld>
            <a:endParaRPr lang="sv-S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FI"/>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FI"/>
          </a:p>
        </p:txBody>
      </p:sp>
      <p:sp>
        <p:nvSpPr>
          <p:cNvPr id="4" name="Rectangle 11"/>
          <p:cNvSpPr>
            <a:spLocks noGrp="1" noChangeArrowheads="1"/>
          </p:cNvSpPr>
          <p:nvPr>
            <p:ph type="ftr" sz="quarter" idx="10"/>
          </p:nvPr>
        </p:nvSpPr>
        <p:spPr>
          <a:ln/>
        </p:spPr>
        <p:txBody>
          <a:bodyPr/>
          <a:lstStyle>
            <a:lvl1pPr>
              <a:defRPr/>
            </a:lvl1pPr>
          </a:lstStyle>
          <a:p>
            <a:pPr>
              <a:defRPr/>
            </a:pPr>
            <a:r>
              <a:rPr lang="sv-SE"/>
              <a:t>www.korsholm.fi • www.mustasaari.fi</a:t>
            </a:r>
          </a:p>
        </p:txBody>
      </p:sp>
      <p:sp>
        <p:nvSpPr>
          <p:cNvPr id="5" name="Rectangle 12"/>
          <p:cNvSpPr>
            <a:spLocks noGrp="1" noChangeArrowheads="1"/>
          </p:cNvSpPr>
          <p:nvPr>
            <p:ph type="sldNum" sz="quarter" idx="11"/>
          </p:nvPr>
        </p:nvSpPr>
        <p:spPr>
          <a:ln/>
        </p:spPr>
        <p:txBody>
          <a:bodyPr/>
          <a:lstStyle>
            <a:lvl1pPr>
              <a:defRPr/>
            </a:lvl1pPr>
          </a:lstStyle>
          <a:p>
            <a:pPr>
              <a:defRPr/>
            </a:pPr>
            <a:fld id="{50095178-5757-4489-8674-BE43C01B2558}" type="slidenum">
              <a:rPr lang="sv-SE"/>
              <a:pPr>
                <a:defRPr/>
              </a:pPr>
              <a:t>‹#›</a:t>
            </a:fld>
            <a:endParaRPr lang="sv-SE"/>
          </a:p>
        </p:txBody>
      </p:sp>
      <p:sp>
        <p:nvSpPr>
          <p:cNvPr id="6" name="Rectangle 13"/>
          <p:cNvSpPr>
            <a:spLocks noGrp="1" noChangeArrowheads="1"/>
          </p:cNvSpPr>
          <p:nvPr>
            <p:ph type="dt" sz="half" idx="12"/>
          </p:nvPr>
        </p:nvSpPr>
        <p:spPr>
          <a:ln/>
        </p:spPr>
        <p:txBody>
          <a:bodyPr/>
          <a:lstStyle>
            <a:lvl1pPr>
              <a:defRPr/>
            </a:lvl1pPr>
          </a:lstStyle>
          <a:p>
            <a:pPr>
              <a:defRPr/>
            </a:pPr>
            <a:fld id="{5F709774-F17F-4543-AE26-ECD833AFF15A}" type="datetime1">
              <a:rPr lang="fi-FI"/>
              <a:pPr>
                <a:defRPr/>
              </a:pPr>
              <a:t>28.11.2017</a:t>
            </a:fld>
            <a:endParaRPr lang="sv-S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smtClean="0"/>
              <a:t>Klicka här för att ändra format</a:t>
            </a:r>
            <a:endParaRPr lang="sv-FI"/>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smtClean="0"/>
              <a:t>Klicka här för att ändra format på bakgrundstexten</a:t>
            </a:r>
          </a:p>
        </p:txBody>
      </p:sp>
      <p:sp>
        <p:nvSpPr>
          <p:cNvPr id="4" name="Rectangle 11"/>
          <p:cNvSpPr>
            <a:spLocks noGrp="1" noChangeArrowheads="1"/>
          </p:cNvSpPr>
          <p:nvPr>
            <p:ph type="ftr" sz="quarter" idx="10"/>
          </p:nvPr>
        </p:nvSpPr>
        <p:spPr>
          <a:ln/>
        </p:spPr>
        <p:txBody>
          <a:bodyPr/>
          <a:lstStyle>
            <a:lvl1pPr>
              <a:defRPr/>
            </a:lvl1pPr>
          </a:lstStyle>
          <a:p>
            <a:pPr>
              <a:defRPr/>
            </a:pPr>
            <a:r>
              <a:rPr lang="sv-SE"/>
              <a:t>www.korsholm.fi • www.mustasaari.fi</a:t>
            </a:r>
          </a:p>
        </p:txBody>
      </p:sp>
      <p:sp>
        <p:nvSpPr>
          <p:cNvPr id="5" name="Rectangle 12"/>
          <p:cNvSpPr>
            <a:spLocks noGrp="1" noChangeArrowheads="1"/>
          </p:cNvSpPr>
          <p:nvPr>
            <p:ph type="sldNum" sz="quarter" idx="11"/>
          </p:nvPr>
        </p:nvSpPr>
        <p:spPr>
          <a:ln/>
        </p:spPr>
        <p:txBody>
          <a:bodyPr/>
          <a:lstStyle>
            <a:lvl1pPr>
              <a:defRPr/>
            </a:lvl1pPr>
          </a:lstStyle>
          <a:p>
            <a:pPr>
              <a:defRPr/>
            </a:pPr>
            <a:fld id="{05723837-E891-483D-B90A-2CCD0B6D8D7E}" type="slidenum">
              <a:rPr lang="sv-SE"/>
              <a:pPr>
                <a:defRPr/>
              </a:pPr>
              <a:t>‹#›</a:t>
            </a:fld>
            <a:endParaRPr lang="sv-SE"/>
          </a:p>
        </p:txBody>
      </p:sp>
      <p:sp>
        <p:nvSpPr>
          <p:cNvPr id="6" name="Rectangle 13"/>
          <p:cNvSpPr>
            <a:spLocks noGrp="1" noChangeArrowheads="1"/>
          </p:cNvSpPr>
          <p:nvPr>
            <p:ph type="dt" sz="half" idx="12"/>
          </p:nvPr>
        </p:nvSpPr>
        <p:spPr>
          <a:ln/>
        </p:spPr>
        <p:txBody>
          <a:bodyPr/>
          <a:lstStyle>
            <a:lvl1pPr>
              <a:defRPr/>
            </a:lvl1pPr>
          </a:lstStyle>
          <a:p>
            <a:pPr>
              <a:defRPr/>
            </a:pPr>
            <a:fld id="{78A3CAB6-39CA-4DEC-9713-E6F79E519D76}" type="datetime1">
              <a:rPr lang="fi-FI"/>
              <a:pPr>
                <a:defRPr/>
              </a:pPr>
              <a:t>28.11.2017</a:t>
            </a:fld>
            <a:endParaRPr lang="sv-S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FI"/>
          </a:p>
        </p:txBody>
      </p:sp>
      <p:sp>
        <p:nvSpPr>
          <p:cNvPr id="3" name="Platshållare för innehåll 2"/>
          <p:cNvSpPr>
            <a:spLocks noGrp="1"/>
          </p:cNvSpPr>
          <p:nvPr>
            <p:ph sz="half" idx="1"/>
          </p:nvPr>
        </p:nvSpPr>
        <p:spPr>
          <a:xfrm>
            <a:off x="457200" y="2986088"/>
            <a:ext cx="4038600" cy="2879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FI"/>
          </a:p>
        </p:txBody>
      </p:sp>
      <p:sp>
        <p:nvSpPr>
          <p:cNvPr id="4" name="Platshållare för innehåll 3"/>
          <p:cNvSpPr>
            <a:spLocks noGrp="1"/>
          </p:cNvSpPr>
          <p:nvPr>
            <p:ph sz="half" idx="2"/>
          </p:nvPr>
        </p:nvSpPr>
        <p:spPr>
          <a:xfrm>
            <a:off x="4648200" y="2986088"/>
            <a:ext cx="4038600" cy="2879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FI"/>
          </a:p>
        </p:txBody>
      </p:sp>
      <p:sp>
        <p:nvSpPr>
          <p:cNvPr id="5" name="Rectangle 11"/>
          <p:cNvSpPr>
            <a:spLocks noGrp="1" noChangeArrowheads="1"/>
          </p:cNvSpPr>
          <p:nvPr>
            <p:ph type="ftr" sz="quarter" idx="10"/>
          </p:nvPr>
        </p:nvSpPr>
        <p:spPr>
          <a:ln/>
        </p:spPr>
        <p:txBody>
          <a:bodyPr/>
          <a:lstStyle>
            <a:lvl1pPr>
              <a:defRPr/>
            </a:lvl1pPr>
          </a:lstStyle>
          <a:p>
            <a:pPr>
              <a:defRPr/>
            </a:pPr>
            <a:r>
              <a:rPr lang="sv-SE"/>
              <a:t>www.korsholm.fi • www.mustasaari.fi</a:t>
            </a:r>
          </a:p>
        </p:txBody>
      </p:sp>
      <p:sp>
        <p:nvSpPr>
          <p:cNvPr id="6" name="Rectangle 12"/>
          <p:cNvSpPr>
            <a:spLocks noGrp="1" noChangeArrowheads="1"/>
          </p:cNvSpPr>
          <p:nvPr>
            <p:ph type="sldNum" sz="quarter" idx="11"/>
          </p:nvPr>
        </p:nvSpPr>
        <p:spPr>
          <a:ln/>
        </p:spPr>
        <p:txBody>
          <a:bodyPr/>
          <a:lstStyle>
            <a:lvl1pPr>
              <a:defRPr/>
            </a:lvl1pPr>
          </a:lstStyle>
          <a:p>
            <a:pPr>
              <a:defRPr/>
            </a:pPr>
            <a:fld id="{E1677EA1-AAA1-4F46-9674-82F2C44E1844}" type="slidenum">
              <a:rPr lang="sv-SE"/>
              <a:pPr>
                <a:defRPr/>
              </a:pPr>
              <a:t>‹#›</a:t>
            </a:fld>
            <a:endParaRPr lang="sv-SE"/>
          </a:p>
        </p:txBody>
      </p:sp>
      <p:sp>
        <p:nvSpPr>
          <p:cNvPr id="7" name="Rectangle 13"/>
          <p:cNvSpPr>
            <a:spLocks noGrp="1" noChangeArrowheads="1"/>
          </p:cNvSpPr>
          <p:nvPr>
            <p:ph type="dt" sz="half" idx="12"/>
          </p:nvPr>
        </p:nvSpPr>
        <p:spPr>
          <a:ln/>
        </p:spPr>
        <p:txBody>
          <a:bodyPr/>
          <a:lstStyle>
            <a:lvl1pPr>
              <a:defRPr/>
            </a:lvl1pPr>
          </a:lstStyle>
          <a:p>
            <a:pPr>
              <a:defRPr/>
            </a:pPr>
            <a:fld id="{573761F6-EA3D-45BD-BA25-5F93D40DE47E}" type="datetime1">
              <a:rPr lang="fi-FI"/>
              <a:pPr>
                <a:defRPr/>
              </a:pPr>
              <a:t>28.11.2017</a:t>
            </a:fld>
            <a:endParaRPr lang="sv-S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p:spPr>
        <p:txBody>
          <a:bodyPr/>
          <a:lstStyle>
            <a:lvl1pPr>
              <a:defRPr/>
            </a:lvl1pPr>
          </a:lstStyle>
          <a:p>
            <a:r>
              <a:rPr lang="sv-SE" smtClean="0"/>
              <a:t>Klicka här för att ändra format</a:t>
            </a:r>
            <a:endParaRPr lang="sv-FI"/>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FI"/>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FI"/>
          </a:p>
        </p:txBody>
      </p:sp>
      <p:sp>
        <p:nvSpPr>
          <p:cNvPr id="7" name="Rectangle 11"/>
          <p:cNvSpPr>
            <a:spLocks noGrp="1" noChangeArrowheads="1"/>
          </p:cNvSpPr>
          <p:nvPr>
            <p:ph type="ftr" sz="quarter" idx="10"/>
          </p:nvPr>
        </p:nvSpPr>
        <p:spPr>
          <a:ln/>
        </p:spPr>
        <p:txBody>
          <a:bodyPr/>
          <a:lstStyle>
            <a:lvl1pPr>
              <a:defRPr/>
            </a:lvl1pPr>
          </a:lstStyle>
          <a:p>
            <a:pPr>
              <a:defRPr/>
            </a:pPr>
            <a:r>
              <a:rPr lang="sv-SE"/>
              <a:t>www.korsholm.fi • www.mustasaari.fi</a:t>
            </a:r>
          </a:p>
        </p:txBody>
      </p:sp>
      <p:sp>
        <p:nvSpPr>
          <p:cNvPr id="8" name="Rectangle 12"/>
          <p:cNvSpPr>
            <a:spLocks noGrp="1" noChangeArrowheads="1"/>
          </p:cNvSpPr>
          <p:nvPr>
            <p:ph type="sldNum" sz="quarter" idx="11"/>
          </p:nvPr>
        </p:nvSpPr>
        <p:spPr>
          <a:ln/>
        </p:spPr>
        <p:txBody>
          <a:bodyPr/>
          <a:lstStyle>
            <a:lvl1pPr>
              <a:defRPr/>
            </a:lvl1pPr>
          </a:lstStyle>
          <a:p>
            <a:pPr>
              <a:defRPr/>
            </a:pPr>
            <a:fld id="{E5A6493A-4963-4ECC-B10D-716CC9C99B40}" type="slidenum">
              <a:rPr lang="sv-SE"/>
              <a:pPr>
                <a:defRPr/>
              </a:pPr>
              <a:t>‹#›</a:t>
            </a:fld>
            <a:endParaRPr lang="sv-SE"/>
          </a:p>
        </p:txBody>
      </p:sp>
      <p:sp>
        <p:nvSpPr>
          <p:cNvPr id="9" name="Rectangle 13"/>
          <p:cNvSpPr>
            <a:spLocks noGrp="1" noChangeArrowheads="1"/>
          </p:cNvSpPr>
          <p:nvPr>
            <p:ph type="dt" sz="half" idx="12"/>
          </p:nvPr>
        </p:nvSpPr>
        <p:spPr>
          <a:ln/>
        </p:spPr>
        <p:txBody>
          <a:bodyPr/>
          <a:lstStyle>
            <a:lvl1pPr>
              <a:defRPr/>
            </a:lvl1pPr>
          </a:lstStyle>
          <a:p>
            <a:pPr>
              <a:defRPr/>
            </a:pPr>
            <a:fld id="{735E027B-83B0-4A84-9C11-774784D2FEF2}" type="datetime1">
              <a:rPr lang="fi-FI"/>
              <a:pPr>
                <a:defRPr/>
              </a:pPr>
              <a:t>28.11.2017</a:t>
            </a:fld>
            <a:endParaRPr lang="sv-S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FI"/>
          </a:p>
        </p:txBody>
      </p:sp>
      <p:sp>
        <p:nvSpPr>
          <p:cNvPr id="3" name="Rectangle 11"/>
          <p:cNvSpPr>
            <a:spLocks noGrp="1" noChangeArrowheads="1"/>
          </p:cNvSpPr>
          <p:nvPr>
            <p:ph type="ftr" sz="quarter" idx="10"/>
          </p:nvPr>
        </p:nvSpPr>
        <p:spPr>
          <a:ln/>
        </p:spPr>
        <p:txBody>
          <a:bodyPr/>
          <a:lstStyle>
            <a:lvl1pPr>
              <a:defRPr/>
            </a:lvl1pPr>
          </a:lstStyle>
          <a:p>
            <a:pPr>
              <a:defRPr/>
            </a:pPr>
            <a:r>
              <a:rPr lang="sv-SE"/>
              <a:t>www.korsholm.fi • www.mustasaari.fi</a:t>
            </a:r>
          </a:p>
        </p:txBody>
      </p:sp>
      <p:sp>
        <p:nvSpPr>
          <p:cNvPr id="4" name="Rectangle 12"/>
          <p:cNvSpPr>
            <a:spLocks noGrp="1" noChangeArrowheads="1"/>
          </p:cNvSpPr>
          <p:nvPr>
            <p:ph type="sldNum" sz="quarter" idx="11"/>
          </p:nvPr>
        </p:nvSpPr>
        <p:spPr>
          <a:ln/>
        </p:spPr>
        <p:txBody>
          <a:bodyPr/>
          <a:lstStyle>
            <a:lvl1pPr>
              <a:defRPr/>
            </a:lvl1pPr>
          </a:lstStyle>
          <a:p>
            <a:pPr>
              <a:defRPr/>
            </a:pPr>
            <a:fld id="{B7F43604-FCFB-4F32-B31C-8CC9745E9B15}" type="slidenum">
              <a:rPr lang="sv-SE"/>
              <a:pPr>
                <a:defRPr/>
              </a:pPr>
              <a:t>‹#›</a:t>
            </a:fld>
            <a:endParaRPr lang="sv-SE"/>
          </a:p>
        </p:txBody>
      </p:sp>
      <p:sp>
        <p:nvSpPr>
          <p:cNvPr id="5" name="Rectangle 13"/>
          <p:cNvSpPr>
            <a:spLocks noGrp="1" noChangeArrowheads="1"/>
          </p:cNvSpPr>
          <p:nvPr>
            <p:ph type="dt" sz="half" idx="12"/>
          </p:nvPr>
        </p:nvSpPr>
        <p:spPr>
          <a:ln/>
        </p:spPr>
        <p:txBody>
          <a:bodyPr/>
          <a:lstStyle>
            <a:lvl1pPr>
              <a:defRPr/>
            </a:lvl1pPr>
          </a:lstStyle>
          <a:p>
            <a:pPr>
              <a:defRPr/>
            </a:pPr>
            <a:fld id="{DF2836DC-274A-4ED0-8A7E-048D8A57C5BD}" type="datetime1">
              <a:rPr lang="fi-FI"/>
              <a:pPr>
                <a:defRPr/>
              </a:pPr>
              <a:t>28.11.2017</a:t>
            </a:fld>
            <a:endParaRPr lang="sv-S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Rectangle 11"/>
          <p:cNvSpPr>
            <a:spLocks noGrp="1" noChangeArrowheads="1"/>
          </p:cNvSpPr>
          <p:nvPr>
            <p:ph type="ftr" sz="quarter" idx="10"/>
          </p:nvPr>
        </p:nvSpPr>
        <p:spPr>
          <a:ln/>
        </p:spPr>
        <p:txBody>
          <a:bodyPr/>
          <a:lstStyle>
            <a:lvl1pPr>
              <a:defRPr/>
            </a:lvl1pPr>
          </a:lstStyle>
          <a:p>
            <a:pPr>
              <a:defRPr/>
            </a:pPr>
            <a:r>
              <a:rPr lang="sv-SE"/>
              <a:t>www.korsholm.fi • www.mustasaari.fi</a:t>
            </a:r>
          </a:p>
        </p:txBody>
      </p:sp>
      <p:sp>
        <p:nvSpPr>
          <p:cNvPr id="3" name="Rectangle 12"/>
          <p:cNvSpPr>
            <a:spLocks noGrp="1" noChangeArrowheads="1"/>
          </p:cNvSpPr>
          <p:nvPr>
            <p:ph type="sldNum" sz="quarter" idx="11"/>
          </p:nvPr>
        </p:nvSpPr>
        <p:spPr>
          <a:ln/>
        </p:spPr>
        <p:txBody>
          <a:bodyPr/>
          <a:lstStyle>
            <a:lvl1pPr>
              <a:defRPr/>
            </a:lvl1pPr>
          </a:lstStyle>
          <a:p>
            <a:pPr>
              <a:defRPr/>
            </a:pPr>
            <a:fld id="{D66FD346-2097-4BC4-9DDB-957D740E1359}" type="slidenum">
              <a:rPr lang="sv-SE"/>
              <a:pPr>
                <a:defRPr/>
              </a:pPr>
              <a:t>‹#›</a:t>
            </a:fld>
            <a:endParaRPr lang="sv-SE"/>
          </a:p>
        </p:txBody>
      </p:sp>
      <p:sp>
        <p:nvSpPr>
          <p:cNvPr id="4" name="Rectangle 13"/>
          <p:cNvSpPr>
            <a:spLocks noGrp="1" noChangeArrowheads="1"/>
          </p:cNvSpPr>
          <p:nvPr>
            <p:ph type="dt" sz="half" idx="12"/>
          </p:nvPr>
        </p:nvSpPr>
        <p:spPr>
          <a:ln/>
        </p:spPr>
        <p:txBody>
          <a:bodyPr/>
          <a:lstStyle>
            <a:lvl1pPr>
              <a:defRPr/>
            </a:lvl1pPr>
          </a:lstStyle>
          <a:p>
            <a:pPr>
              <a:defRPr/>
            </a:pPr>
            <a:fld id="{D8B4B6AB-5D3D-438D-B59F-3359C2D78F82}" type="datetime1">
              <a:rPr lang="fi-FI"/>
              <a:pPr>
                <a:defRPr/>
              </a:pPr>
              <a:t>28.11.2017</a:t>
            </a:fld>
            <a:endParaRPr lang="sv-S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smtClean="0"/>
              <a:t>Klicka här för att ändra format</a:t>
            </a:r>
            <a:endParaRPr lang="sv-FI"/>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FI"/>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Rectangle 11"/>
          <p:cNvSpPr>
            <a:spLocks noGrp="1" noChangeArrowheads="1"/>
          </p:cNvSpPr>
          <p:nvPr>
            <p:ph type="ftr" sz="quarter" idx="10"/>
          </p:nvPr>
        </p:nvSpPr>
        <p:spPr>
          <a:ln/>
        </p:spPr>
        <p:txBody>
          <a:bodyPr/>
          <a:lstStyle>
            <a:lvl1pPr>
              <a:defRPr/>
            </a:lvl1pPr>
          </a:lstStyle>
          <a:p>
            <a:pPr>
              <a:defRPr/>
            </a:pPr>
            <a:r>
              <a:rPr lang="sv-SE"/>
              <a:t>www.korsholm.fi • www.mustasaari.fi</a:t>
            </a:r>
          </a:p>
        </p:txBody>
      </p:sp>
      <p:sp>
        <p:nvSpPr>
          <p:cNvPr id="6" name="Rectangle 12"/>
          <p:cNvSpPr>
            <a:spLocks noGrp="1" noChangeArrowheads="1"/>
          </p:cNvSpPr>
          <p:nvPr>
            <p:ph type="sldNum" sz="quarter" idx="11"/>
          </p:nvPr>
        </p:nvSpPr>
        <p:spPr>
          <a:ln/>
        </p:spPr>
        <p:txBody>
          <a:bodyPr/>
          <a:lstStyle>
            <a:lvl1pPr>
              <a:defRPr/>
            </a:lvl1pPr>
          </a:lstStyle>
          <a:p>
            <a:pPr>
              <a:defRPr/>
            </a:pPr>
            <a:fld id="{5CC4623A-51DF-4331-9943-201C04318E1E}" type="slidenum">
              <a:rPr lang="sv-SE"/>
              <a:pPr>
                <a:defRPr/>
              </a:pPr>
              <a:t>‹#›</a:t>
            </a:fld>
            <a:endParaRPr lang="sv-SE"/>
          </a:p>
        </p:txBody>
      </p:sp>
      <p:sp>
        <p:nvSpPr>
          <p:cNvPr id="7" name="Rectangle 13"/>
          <p:cNvSpPr>
            <a:spLocks noGrp="1" noChangeArrowheads="1"/>
          </p:cNvSpPr>
          <p:nvPr>
            <p:ph type="dt" sz="half" idx="12"/>
          </p:nvPr>
        </p:nvSpPr>
        <p:spPr>
          <a:ln/>
        </p:spPr>
        <p:txBody>
          <a:bodyPr/>
          <a:lstStyle>
            <a:lvl1pPr>
              <a:defRPr/>
            </a:lvl1pPr>
          </a:lstStyle>
          <a:p>
            <a:pPr>
              <a:defRPr/>
            </a:pPr>
            <a:fld id="{E4966EB8-31D4-4A83-89B8-4D175BDDA87E}" type="datetime1">
              <a:rPr lang="fi-FI"/>
              <a:pPr>
                <a:defRPr/>
              </a:pPr>
              <a:t>28.11.2017</a:t>
            </a:fld>
            <a:endParaRPr lang="sv-S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FI"/>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FI"/>
          </a:p>
        </p:txBody>
      </p:sp>
      <p:sp>
        <p:nvSpPr>
          <p:cNvPr id="4" name="Rectangle 9"/>
          <p:cNvSpPr>
            <a:spLocks noGrp="1" noChangeArrowheads="1"/>
          </p:cNvSpPr>
          <p:nvPr>
            <p:ph type="ftr" sz="quarter" idx="10"/>
          </p:nvPr>
        </p:nvSpPr>
        <p:spPr>
          <a:ln/>
        </p:spPr>
        <p:txBody>
          <a:bodyPr/>
          <a:lstStyle>
            <a:lvl1pPr>
              <a:defRPr/>
            </a:lvl1pPr>
          </a:lstStyle>
          <a:p>
            <a:pPr>
              <a:defRPr/>
            </a:pPr>
            <a:r>
              <a:rPr lang="sv-SE"/>
              <a:t>www.korsholm.fi • www.mustasaari.fi</a:t>
            </a:r>
          </a:p>
        </p:txBody>
      </p:sp>
      <p:sp>
        <p:nvSpPr>
          <p:cNvPr id="5" name="Rectangle 10"/>
          <p:cNvSpPr>
            <a:spLocks noGrp="1" noChangeArrowheads="1"/>
          </p:cNvSpPr>
          <p:nvPr>
            <p:ph type="sldNum" sz="quarter" idx="11"/>
          </p:nvPr>
        </p:nvSpPr>
        <p:spPr>
          <a:ln/>
        </p:spPr>
        <p:txBody>
          <a:bodyPr/>
          <a:lstStyle>
            <a:lvl1pPr>
              <a:defRPr/>
            </a:lvl1pPr>
          </a:lstStyle>
          <a:p>
            <a:pPr>
              <a:defRPr/>
            </a:pPr>
            <a:fld id="{5CCF6F1B-FEF2-4BA4-8E8B-ED18226AD7B9}" type="slidenum">
              <a:rPr lang="sv-SE"/>
              <a:pPr>
                <a:defRPr/>
              </a:pPr>
              <a:t>‹#›</a:t>
            </a:fld>
            <a:endParaRPr lang="sv-SE"/>
          </a:p>
        </p:txBody>
      </p:sp>
      <p:sp>
        <p:nvSpPr>
          <p:cNvPr id="6" name="Rectangle 11"/>
          <p:cNvSpPr>
            <a:spLocks noGrp="1" noChangeArrowheads="1"/>
          </p:cNvSpPr>
          <p:nvPr>
            <p:ph type="dt" sz="half" idx="12"/>
          </p:nvPr>
        </p:nvSpPr>
        <p:spPr>
          <a:ln/>
        </p:spPr>
        <p:txBody>
          <a:bodyPr/>
          <a:lstStyle>
            <a:lvl1pPr>
              <a:defRPr/>
            </a:lvl1pPr>
          </a:lstStyle>
          <a:p>
            <a:pPr>
              <a:defRPr/>
            </a:pPr>
            <a:fld id="{682FE06F-B298-42B2-96C8-E0708929B20C}" type="datetime1">
              <a:rPr lang="fi-FI"/>
              <a:pPr>
                <a:defRPr/>
              </a:pPr>
              <a:t>28.11.2017</a:t>
            </a:fld>
            <a:endParaRPr lang="sv-S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smtClean="0"/>
              <a:t>Klicka här för att ändra format</a:t>
            </a:r>
            <a:endParaRPr lang="sv-FI"/>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FI" noProof="0" smtClean="0"/>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Rectangle 11"/>
          <p:cNvSpPr>
            <a:spLocks noGrp="1" noChangeArrowheads="1"/>
          </p:cNvSpPr>
          <p:nvPr>
            <p:ph type="ftr" sz="quarter" idx="10"/>
          </p:nvPr>
        </p:nvSpPr>
        <p:spPr>
          <a:ln/>
        </p:spPr>
        <p:txBody>
          <a:bodyPr/>
          <a:lstStyle>
            <a:lvl1pPr>
              <a:defRPr/>
            </a:lvl1pPr>
          </a:lstStyle>
          <a:p>
            <a:pPr>
              <a:defRPr/>
            </a:pPr>
            <a:r>
              <a:rPr lang="sv-SE"/>
              <a:t>www.korsholm.fi • www.mustasaari.fi</a:t>
            </a:r>
          </a:p>
        </p:txBody>
      </p:sp>
      <p:sp>
        <p:nvSpPr>
          <p:cNvPr id="6" name="Rectangle 12"/>
          <p:cNvSpPr>
            <a:spLocks noGrp="1" noChangeArrowheads="1"/>
          </p:cNvSpPr>
          <p:nvPr>
            <p:ph type="sldNum" sz="quarter" idx="11"/>
          </p:nvPr>
        </p:nvSpPr>
        <p:spPr>
          <a:ln/>
        </p:spPr>
        <p:txBody>
          <a:bodyPr/>
          <a:lstStyle>
            <a:lvl1pPr>
              <a:defRPr/>
            </a:lvl1pPr>
          </a:lstStyle>
          <a:p>
            <a:pPr>
              <a:defRPr/>
            </a:pPr>
            <a:fld id="{0135C6DA-0338-4AF0-8D13-6ACB230C41CF}" type="slidenum">
              <a:rPr lang="sv-SE"/>
              <a:pPr>
                <a:defRPr/>
              </a:pPr>
              <a:t>‹#›</a:t>
            </a:fld>
            <a:endParaRPr lang="sv-SE"/>
          </a:p>
        </p:txBody>
      </p:sp>
      <p:sp>
        <p:nvSpPr>
          <p:cNvPr id="7" name="Rectangle 13"/>
          <p:cNvSpPr>
            <a:spLocks noGrp="1" noChangeArrowheads="1"/>
          </p:cNvSpPr>
          <p:nvPr>
            <p:ph type="dt" sz="half" idx="12"/>
          </p:nvPr>
        </p:nvSpPr>
        <p:spPr>
          <a:ln/>
        </p:spPr>
        <p:txBody>
          <a:bodyPr/>
          <a:lstStyle>
            <a:lvl1pPr>
              <a:defRPr/>
            </a:lvl1pPr>
          </a:lstStyle>
          <a:p>
            <a:pPr>
              <a:defRPr/>
            </a:pPr>
            <a:fld id="{C71734C7-206A-4081-95C9-D36298DE37C7}" type="datetime1">
              <a:rPr lang="fi-FI"/>
              <a:pPr>
                <a:defRPr/>
              </a:pPr>
              <a:t>28.11.2017</a:t>
            </a:fld>
            <a:endParaRPr lang="sv-S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FI"/>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FI"/>
          </a:p>
        </p:txBody>
      </p:sp>
      <p:sp>
        <p:nvSpPr>
          <p:cNvPr id="4" name="Rectangle 11"/>
          <p:cNvSpPr>
            <a:spLocks noGrp="1" noChangeArrowheads="1"/>
          </p:cNvSpPr>
          <p:nvPr>
            <p:ph type="ftr" sz="quarter" idx="10"/>
          </p:nvPr>
        </p:nvSpPr>
        <p:spPr>
          <a:ln/>
        </p:spPr>
        <p:txBody>
          <a:bodyPr/>
          <a:lstStyle>
            <a:lvl1pPr>
              <a:defRPr/>
            </a:lvl1pPr>
          </a:lstStyle>
          <a:p>
            <a:pPr>
              <a:defRPr/>
            </a:pPr>
            <a:r>
              <a:rPr lang="sv-SE"/>
              <a:t>www.korsholm.fi • www.mustasaari.fi</a:t>
            </a:r>
          </a:p>
        </p:txBody>
      </p:sp>
      <p:sp>
        <p:nvSpPr>
          <p:cNvPr id="5" name="Rectangle 12"/>
          <p:cNvSpPr>
            <a:spLocks noGrp="1" noChangeArrowheads="1"/>
          </p:cNvSpPr>
          <p:nvPr>
            <p:ph type="sldNum" sz="quarter" idx="11"/>
          </p:nvPr>
        </p:nvSpPr>
        <p:spPr>
          <a:ln/>
        </p:spPr>
        <p:txBody>
          <a:bodyPr/>
          <a:lstStyle>
            <a:lvl1pPr>
              <a:defRPr/>
            </a:lvl1pPr>
          </a:lstStyle>
          <a:p>
            <a:pPr>
              <a:defRPr/>
            </a:pPr>
            <a:fld id="{9BDE149C-4880-4F5A-82EA-6640A7AE0510}" type="slidenum">
              <a:rPr lang="sv-SE"/>
              <a:pPr>
                <a:defRPr/>
              </a:pPr>
              <a:t>‹#›</a:t>
            </a:fld>
            <a:endParaRPr lang="sv-SE"/>
          </a:p>
        </p:txBody>
      </p:sp>
      <p:sp>
        <p:nvSpPr>
          <p:cNvPr id="6" name="Rectangle 13"/>
          <p:cNvSpPr>
            <a:spLocks noGrp="1" noChangeArrowheads="1"/>
          </p:cNvSpPr>
          <p:nvPr>
            <p:ph type="dt" sz="half" idx="12"/>
          </p:nvPr>
        </p:nvSpPr>
        <p:spPr>
          <a:ln/>
        </p:spPr>
        <p:txBody>
          <a:bodyPr/>
          <a:lstStyle>
            <a:lvl1pPr>
              <a:defRPr/>
            </a:lvl1pPr>
          </a:lstStyle>
          <a:p>
            <a:pPr>
              <a:defRPr/>
            </a:pPr>
            <a:fld id="{FE947FDD-A3A3-40F0-A528-0916B9035B80}" type="datetime1">
              <a:rPr lang="fi-FI"/>
              <a:pPr>
                <a:defRPr/>
              </a:pPr>
              <a:t>28.11.2017</a:t>
            </a:fld>
            <a:endParaRPr lang="sv-S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1978025"/>
            <a:ext cx="2057400" cy="3887788"/>
          </a:xfrm>
        </p:spPr>
        <p:txBody>
          <a:bodyPr vert="eaVert"/>
          <a:lstStyle/>
          <a:p>
            <a:r>
              <a:rPr lang="sv-SE" smtClean="0"/>
              <a:t>Klicka här för att ändra format</a:t>
            </a:r>
            <a:endParaRPr lang="sv-FI"/>
          </a:p>
        </p:txBody>
      </p:sp>
      <p:sp>
        <p:nvSpPr>
          <p:cNvPr id="3" name="Platshållare för lodrät text 2"/>
          <p:cNvSpPr>
            <a:spLocks noGrp="1"/>
          </p:cNvSpPr>
          <p:nvPr>
            <p:ph type="body" orient="vert" idx="1"/>
          </p:nvPr>
        </p:nvSpPr>
        <p:spPr>
          <a:xfrm>
            <a:off x="457200" y="1978025"/>
            <a:ext cx="6019800" cy="3887788"/>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FI"/>
          </a:p>
        </p:txBody>
      </p:sp>
      <p:sp>
        <p:nvSpPr>
          <p:cNvPr id="4" name="Rectangle 11"/>
          <p:cNvSpPr>
            <a:spLocks noGrp="1" noChangeArrowheads="1"/>
          </p:cNvSpPr>
          <p:nvPr>
            <p:ph type="ftr" sz="quarter" idx="10"/>
          </p:nvPr>
        </p:nvSpPr>
        <p:spPr>
          <a:ln/>
        </p:spPr>
        <p:txBody>
          <a:bodyPr/>
          <a:lstStyle>
            <a:lvl1pPr>
              <a:defRPr/>
            </a:lvl1pPr>
          </a:lstStyle>
          <a:p>
            <a:pPr>
              <a:defRPr/>
            </a:pPr>
            <a:r>
              <a:rPr lang="sv-SE"/>
              <a:t>www.korsholm.fi • www.mustasaari.fi</a:t>
            </a:r>
          </a:p>
        </p:txBody>
      </p:sp>
      <p:sp>
        <p:nvSpPr>
          <p:cNvPr id="5" name="Rectangle 12"/>
          <p:cNvSpPr>
            <a:spLocks noGrp="1" noChangeArrowheads="1"/>
          </p:cNvSpPr>
          <p:nvPr>
            <p:ph type="sldNum" sz="quarter" idx="11"/>
          </p:nvPr>
        </p:nvSpPr>
        <p:spPr>
          <a:ln/>
        </p:spPr>
        <p:txBody>
          <a:bodyPr/>
          <a:lstStyle>
            <a:lvl1pPr>
              <a:defRPr/>
            </a:lvl1pPr>
          </a:lstStyle>
          <a:p>
            <a:pPr>
              <a:defRPr/>
            </a:pPr>
            <a:fld id="{DEFFCAAA-C762-4BF7-9F76-386210EB16C8}" type="slidenum">
              <a:rPr lang="sv-SE"/>
              <a:pPr>
                <a:defRPr/>
              </a:pPr>
              <a:t>‹#›</a:t>
            </a:fld>
            <a:endParaRPr lang="sv-SE"/>
          </a:p>
        </p:txBody>
      </p:sp>
      <p:sp>
        <p:nvSpPr>
          <p:cNvPr id="6" name="Rectangle 13"/>
          <p:cNvSpPr>
            <a:spLocks noGrp="1" noChangeArrowheads="1"/>
          </p:cNvSpPr>
          <p:nvPr>
            <p:ph type="dt" sz="half" idx="12"/>
          </p:nvPr>
        </p:nvSpPr>
        <p:spPr>
          <a:ln/>
        </p:spPr>
        <p:txBody>
          <a:bodyPr/>
          <a:lstStyle>
            <a:lvl1pPr>
              <a:defRPr/>
            </a:lvl1pPr>
          </a:lstStyle>
          <a:p>
            <a:pPr>
              <a:defRPr/>
            </a:pPr>
            <a:fld id="{BB963149-1C8F-491C-9185-64809404D78C}" type="datetime1">
              <a:rPr lang="fi-FI"/>
              <a:pPr>
                <a:defRPr/>
              </a:pPr>
              <a:t>28.11.2017</a:t>
            </a:fld>
            <a:endParaRPr lang="sv-S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smtClean="0"/>
              <a:t>Klicka här för att ändra format</a:t>
            </a:r>
            <a:endParaRPr lang="sv-FI"/>
          </a:p>
        </p:txBody>
      </p:sp>
      <p:sp>
        <p:nvSpPr>
          <p:cNvPr id="3" name="Underrubrik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v-SE" smtClean="0"/>
              <a:t>Klicka här för att ändra format på underrubrik i bakgrunden</a:t>
            </a:r>
            <a:endParaRPr lang="sv-FI"/>
          </a:p>
        </p:txBody>
      </p:sp>
      <p:sp>
        <p:nvSpPr>
          <p:cNvPr id="4" name="Rectangle 9"/>
          <p:cNvSpPr>
            <a:spLocks noGrp="1" noChangeArrowheads="1"/>
          </p:cNvSpPr>
          <p:nvPr>
            <p:ph type="ftr" sz="quarter" idx="10"/>
          </p:nvPr>
        </p:nvSpPr>
        <p:spPr>
          <a:ln/>
        </p:spPr>
        <p:txBody>
          <a:bodyPr/>
          <a:lstStyle>
            <a:lvl1pPr>
              <a:defRPr/>
            </a:lvl1pPr>
          </a:lstStyle>
          <a:p>
            <a:pPr>
              <a:defRPr/>
            </a:pPr>
            <a:r>
              <a:rPr lang="sv-SE"/>
              <a:t>www.korsholm.fi • www.mustasaari.fi</a:t>
            </a:r>
          </a:p>
        </p:txBody>
      </p:sp>
      <p:sp>
        <p:nvSpPr>
          <p:cNvPr id="5" name="Rectangle 10"/>
          <p:cNvSpPr>
            <a:spLocks noGrp="1" noChangeArrowheads="1"/>
          </p:cNvSpPr>
          <p:nvPr>
            <p:ph type="sldNum" sz="quarter" idx="11"/>
          </p:nvPr>
        </p:nvSpPr>
        <p:spPr>
          <a:ln/>
        </p:spPr>
        <p:txBody>
          <a:bodyPr/>
          <a:lstStyle>
            <a:lvl1pPr>
              <a:defRPr/>
            </a:lvl1pPr>
          </a:lstStyle>
          <a:p>
            <a:pPr>
              <a:defRPr/>
            </a:pPr>
            <a:fld id="{ADF5BF22-9D5E-43D8-A051-18C5D94E6F68}" type="slidenum">
              <a:rPr lang="sv-SE"/>
              <a:pPr>
                <a:defRPr/>
              </a:pPr>
              <a:t>‹#›</a:t>
            </a:fld>
            <a:endParaRPr lang="sv-SE"/>
          </a:p>
        </p:txBody>
      </p:sp>
      <p:sp>
        <p:nvSpPr>
          <p:cNvPr id="6" name="Rectangle 11"/>
          <p:cNvSpPr>
            <a:spLocks noGrp="1" noChangeArrowheads="1"/>
          </p:cNvSpPr>
          <p:nvPr>
            <p:ph type="dt" sz="half" idx="12"/>
          </p:nvPr>
        </p:nvSpPr>
        <p:spPr>
          <a:ln/>
        </p:spPr>
        <p:txBody>
          <a:bodyPr/>
          <a:lstStyle>
            <a:lvl1pPr>
              <a:defRPr/>
            </a:lvl1pPr>
          </a:lstStyle>
          <a:p>
            <a:pPr>
              <a:defRPr/>
            </a:pPr>
            <a:fld id="{37E07441-A0AD-4C03-92A9-01C543F8E220}" type="datetime1">
              <a:rPr lang="fi-FI"/>
              <a:pPr>
                <a:defRPr/>
              </a:pPr>
              <a:t>28.11.2017</a:t>
            </a:fld>
            <a:endParaRPr lang="sv-S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FI"/>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FI"/>
          </a:p>
        </p:txBody>
      </p:sp>
      <p:sp>
        <p:nvSpPr>
          <p:cNvPr id="4" name="Rectangle 9"/>
          <p:cNvSpPr>
            <a:spLocks noGrp="1" noChangeArrowheads="1"/>
          </p:cNvSpPr>
          <p:nvPr>
            <p:ph type="ftr" sz="quarter" idx="10"/>
          </p:nvPr>
        </p:nvSpPr>
        <p:spPr>
          <a:ln/>
        </p:spPr>
        <p:txBody>
          <a:bodyPr/>
          <a:lstStyle>
            <a:lvl1pPr>
              <a:defRPr/>
            </a:lvl1pPr>
          </a:lstStyle>
          <a:p>
            <a:pPr>
              <a:defRPr/>
            </a:pPr>
            <a:r>
              <a:rPr lang="sv-SE"/>
              <a:t>www.korsholm.fi • www.mustasaari.fi</a:t>
            </a:r>
          </a:p>
        </p:txBody>
      </p:sp>
      <p:sp>
        <p:nvSpPr>
          <p:cNvPr id="5" name="Rectangle 10"/>
          <p:cNvSpPr>
            <a:spLocks noGrp="1" noChangeArrowheads="1"/>
          </p:cNvSpPr>
          <p:nvPr>
            <p:ph type="sldNum" sz="quarter" idx="11"/>
          </p:nvPr>
        </p:nvSpPr>
        <p:spPr>
          <a:ln/>
        </p:spPr>
        <p:txBody>
          <a:bodyPr/>
          <a:lstStyle>
            <a:lvl1pPr>
              <a:defRPr/>
            </a:lvl1pPr>
          </a:lstStyle>
          <a:p>
            <a:pPr>
              <a:defRPr/>
            </a:pPr>
            <a:fld id="{EFAD91D1-527A-4BF4-956E-C373009CCBB0}" type="slidenum">
              <a:rPr lang="sv-SE"/>
              <a:pPr>
                <a:defRPr/>
              </a:pPr>
              <a:t>‹#›</a:t>
            </a:fld>
            <a:endParaRPr lang="sv-SE"/>
          </a:p>
        </p:txBody>
      </p:sp>
      <p:sp>
        <p:nvSpPr>
          <p:cNvPr id="6" name="Rectangle 11"/>
          <p:cNvSpPr>
            <a:spLocks noGrp="1" noChangeArrowheads="1"/>
          </p:cNvSpPr>
          <p:nvPr>
            <p:ph type="dt" sz="half" idx="12"/>
          </p:nvPr>
        </p:nvSpPr>
        <p:spPr>
          <a:ln/>
        </p:spPr>
        <p:txBody>
          <a:bodyPr/>
          <a:lstStyle>
            <a:lvl1pPr>
              <a:defRPr/>
            </a:lvl1pPr>
          </a:lstStyle>
          <a:p>
            <a:pPr>
              <a:defRPr/>
            </a:pPr>
            <a:fld id="{0A0502F0-A1BF-4B37-BFF9-4F1E9DB2575D}" type="datetime1">
              <a:rPr lang="fi-FI"/>
              <a:pPr>
                <a:defRPr/>
              </a:pPr>
              <a:t>28.11.2017</a:t>
            </a:fld>
            <a:endParaRPr lang="sv-S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smtClean="0"/>
              <a:t>Klicka här för att ändra format</a:t>
            </a:r>
            <a:endParaRPr lang="sv-FI"/>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smtClean="0"/>
              <a:t>Klicka här för att ändra format på bakgrundstexten</a:t>
            </a:r>
          </a:p>
        </p:txBody>
      </p:sp>
      <p:sp>
        <p:nvSpPr>
          <p:cNvPr id="4" name="Rectangle 9"/>
          <p:cNvSpPr>
            <a:spLocks noGrp="1" noChangeArrowheads="1"/>
          </p:cNvSpPr>
          <p:nvPr>
            <p:ph type="ftr" sz="quarter" idx="10"/>
          </p:nvPr>
        </p:nvSpPr>
        <p:spPr>
          <a:ln/>
        </p:spPr>
        <p:txBody>
          <a:bodyPr/>
          <a:lstStyle>
            <a:lvl1pPr>
              <a:defRPr/>
            </a:lvl1pPr>
          </a:lstStyle>
          <a:p>
            <a:pPr>
              <a:defRPr/>
            </a:pPr>
            <a:r>
              <a:rPr lang="sv-SE"/>
              <a:t>www.korsholm.fi • www.mustasaari.fi</a:t>
            </a:r>
          </a:p>
        </p:txBody>
      </p:sp>
      <p:sp>
        <p:nvSpPr>
          <p:cNvPr id="5" name="Rectangle 10"/>
          <p:cNvSpPr>
            <a:spLocks noGrp="1" noChangeArrowheads="1"/>
          </p:cNvSpPr>
          <p:nvPr>
            <p:ph type="sldNum" sz="quarter" idx="11"/>
          </p:nvPr>
        </p:nvSpPr>
        <p:spPr>
          <a:ln/>
        </p:spPr>
        <p:txBody>
          <a:bodyPr/>
          <a:lstStyle>
            <a:lvl1pPr>
              <a:defRPr/>
            </a:lvl1pPr>
          </a:lstStyle>
          <a:p>
            <a:pPr>
              <a:defRPr/>
            </a:pPr>
            <a:fld id="{F587A82B-9AE8-4A5F-9A1A-00EEF1F91D59}" type="slidenum">
              <a:rPr lang="sv-SE"/>
              <a:pPr>
                <a:defRPr/>
              </a:pPr>
              <a:t>‹#›</a:t>
            </a:fld>
            <a:endParaRPr lang="sv-SE"/>
          </a:p>
        </p:txBody>
      </p:sp>
      <p:sp>
        <p:nvSpPr>
          <p:cNvPr id="6" name="Rectangle 11"/>
          <p:cNvSpPr>
            <a:spLocks noGrp="1" noChangeArrowheads="1"/>
          </p:cNvSpPr>
          <p:nvPr>
            <p:ph type="dt" sz="half" idx="12"/>
          </p:nvPr>
        </p:nvSpPr>
        <p:spPr>
          <a:ln/>
        </p:spPr>
        <p:txBody>
          <a:bodyPr/>
          <a:lstStyle>
            <a:lvl1pPr>
              <a:defRPr/>
            </a:lvl1pPr>
          </a:lstStyle>
          <a:p>
            <a:pPr>
              <a:defRPr/>
            </a:pPr>
            <a:fld id="{85293B8F-6DD2-425F-8138-215A734FFA49}" type="datetime1">
              <a:rPr lang="fi-FI"/>
              <a:pPr>
                <a:defRPr/>
              </a:pPr>
              <a:t>28.11.2017</a:t>
            </a:fld>
            <a:endParaRPr lang="sv-S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FI"/>
          </a:p>
        </p:txBody>
      </p:sp>
      <p:sp>
        <p:nvSpPr>
          <p:cNvPr id="3" name="Platshållare för innehåll 2"/>
          <p:cNvSpPr>
            <a:spLocks noGrp="1"/>
          </p:cNvSpPr>
          <p:nvPr>
            <p:ph sz="half" idx="1"/>
          </p:nvPr>
        </p:nvSpPr>
        <p:spPr>
          <a:xfrm>
            <a:off x="457200" y="1187450"/>
            <a:ext cx="4038600" cy="4641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FI"/>
          </a:p>
        </p:txBody>
      </p:sp>
      <p:sp>
        <p:nvSpPr>
          <p:cNvPr id="4" name="Platshållare för innehåll 3"/>
          <p:cNvSpPr>
            <a:spLocks noGrp="1"/>
          </p:cNvSpPr>
          <p:nvPr>
            <p:ph sz="half" idx="2"/>
          </p:nvPr>
        </p:nvSpPr>
        <p:spPr>
          <a:xfrm>
            <a:off x="4648200" y="1187450"/>
            <a:ext cx="4038600" cy="4641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FI"/>
          </a:p>
        </p:txBody>
      </p:sp>
      <p:sp>
        <p:nvSpPr>
          <p:cNvPr id="5" name="Rectangle 9"/>
          <p:cNvSpPr>
            <a:spLocks noGrp="1" noChangeArrowheads="1"/>
          </p:cNvSpPr>
          <p:nvPr>
            <p:ph type="ftr" sz="quarter" idx="10"/>
          </p:nvPr>
        </p:nvSpPr>
        <p:spPr>
          <a:ln/>
        </p:spPr>
        <p:txBody>
          <a:bodyPr/>
          <a:lstStyle>
            <a:lvl1pPr>
              <a:defRPr/>
            </a:lvl1pPr>
          </a:lstStyle>
          <a:p>
            <a:pPr>
              <a:defRPr/>
            </a:pPr>
            <a:r>
              <a:rPr lang="sv-SE"/>
              <a:t>www.korsholm.fi • www.mustasaari.fi</a:t>
            </a:r>
          </a:p>
        </p:txBody>
      </p:sp>
      <p:sp>
        <p:nvSpPr>
          <p:cNvPr id="6" name="Rectangle 10"/>
          <p:cNvSpPr>
            <a:spLocks noGrp="1" noChangeArrowheads="1"/>
          </p:cNvSpPr>
          <p:nvPr>
            <p:ph type="sldNum" sz="quarter" idx="11"/>
          </p:nvPr>
        </p:nvSpPr>
        <p:spPr>
          <a:ln/>
        </p:spPr>
        <p:txBody>
          <a:bodyPr/>
          <a:lstStyle>
            <a:lvl1pPr>
              <a:defRPr/>
            </a:lvl1pPr>
          </a:lstStyle>
          <a:p>
            <a:pPr>
              <a:defRPr/>
            </a:pPr>
            <a:fld id="{8635FFCB-E9A5-4BAF-8863-010DB620F65A}" type="slidenum">
              <a:rPr lang="sv-SE"/>
              <a:pPr>
                <a:defRPr/>
              </a:pPr>
              <a:t>‹#›</a:t>
            </a:fld>
            <a:endParaRPr lang="sv-SE"/>
          </a:p>
        </p:txBody>
      </p:sp>
      <p:sp>
        <p:nvSpPr>
          <p:cNvPr id="7" name="Rectangle 11"/>
          <p:cNvSpPr>
            <a:spLocks noGrp="1" noChangeArrowheads="1"/>
          </p:cNvSpPr>
          <p:nvPr>
            <p:ph type="dt" sz="half" idx="12"/>
          </p:nvPr>
        </p:nvSpPr>
        <p:spPr>
          <a:ln/>
        </p:spPr>
        <p:txBody>
          <a:bodyPr/>
          <a:lstStyle>
            <a:lvl1pPr>
              <a:defRPr/>
            </a:lvl1pPr>
          </a:lstStyle>
          <a:p>
            <a:pPr>
              <a:defRPr/>
            </a:pPr>
            <a:fld id="{BB2ED25E-D694-4E48-81E8-229E310CE66C}" type="datetime1">
              <a:rPr lang="fi-FI"/>
              <a:pPr>
                <a:defRPr/>
              </a:pPr>
              <a:t>28.11.2017</a:t>
            </a:fld>
            <a:endParaRPr lang="sv-S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p:spPr>
        <p:txBody>
          <a:bodyPr/>
          <a:lstStyle>
            <a:lvl1pPr>
              <a:defRPr/>
            </a:lvl1pPr>
          </a:lstStyle>
          <a:p>
            <a:r>
              <a:rPr lang="sv-SE" smtClean="0"/>
              <a:t>Klicka här för att ändra format</a:t>
            </a:r>
            <a:endParaRPr lang="sv-FI"/>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FI"/>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FI"/>
          </a:p>
        </p:txBody>
      </p:sp>
      <p:sp>
        <p:nvSpPr>
          <p:cNvPr id="7" name="Rectangle 9"/>
          <p:cNvSpPr>
            <a:spLocks noGrp="1" noChangeArrowheads="1"/>
          </p:cNvSpPr>
          <p:nvPr>
            <p:ph type="ftr" sz="quarter" idx="10"/>
          </p:nvPr>
        </p:nvSpPr>
        <p:spPr>
          <a:ln/>
        </p:spPr>
        <p:txBody>
          <a:bodyPr/>
          <a:lstStyle>
            <a:lvl1pPr>
              <a:defRPr/>
            </a:lvl1pPr>
          </a:lstStyle>
          <a:p>
            <a:pPr>
              <a:defRPr/>
            </a:pPr>
            <a:r>
              <a:rPr lang="sv-SE"/>
              <a:t>www.korsholm.fi • www.mustasaari.fi</a:t>
            </a:r>
          </a:p>
        </p:txBody>
      </p:sp>
      <p:sp>
        <p:nvSpPr>
          <p:cNvPr id="8" name="Rectangle 10"/>
          <p:cNvSpPr>
            <a:spLocks noGrp="1" noChangeArrowheads="1"/>
          </p:cNvSpPr>
          <p:nvPr>
            <p:ph type="sldNum" sz="quarter" idx="11"/>
          </p:nvPr>
        </p:nvSpPr>
        <p:spPr>
          <a:ln/>
        </p:spPr>
        <p:txBody>
          <a:bodyPr/>
          <a:lstStyle>
            <a:lvl1pPr>
              <a:defRPr/>
            </a:lvl1pPr>
          </a:lstStyle>
          <a:p>
            <a:pPr>
              <a:defRPr/>
            </a:pPr>
            <a:fld id="{D0D04BA2-F784-469D-87D6-CAC20D134577}" type="slidenum">
              <a:rPr lang="sv-SE"/>
              <a:pPr>
                <a:defRPr/>
              </a:pPr>
              <a:t>‹#›</a:t>
            </a:fld>
            <a:endParaRPr lang="sv-SE"/>
          </a:p>
        </p:txBody>
      </p:sp>
      <p:sp>
        <p:nvSpPr>
          <p:cNvPr id="9" name="Rectangle 11"/>
          <p:cNvSpPr>
            <a:spLocks noGrp="1" noChangeArrowheads="1"/>
          </p:cNvSpPr>
          <p:nvPr>
            <p:ph type="dt" sz="half" idx="12"/>
          </p:nvPr>
        </p:nvSpPr>
        <p:spPr>
          <a:ln/>
        </p:spPr>
        <p:txBody>
          <a:bodyPr/>
          <a:lstStyle>
            <a:lvl1pPr>
              <a:defRPr/>
            </a:lvl1pPr>
          </a:lstStyle>
          <a:p>
            <a:pPr>
              <a:defRPr/>
            </a:pPr>
            <a:fld id="{BD4F5470-C4CA-4E39-8C00-79FAE66B0AE9}" type="datetime1">
              <a:rPr lang="fi-FI"/>
              <a:pPr>
                <a:defRPr/>
              </a:pPr>
              <a:t>28.11.2017</a:t>
            </a:fld>
            <a:endParaRPr lang="sv-S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FI"/>
          </a:p>
        </p:txBody>
      </p:sp>
      <p:sp>
        <p:nvSpPr>
          <p:cNvPr id="3" name="Rectangle 9"/>
          <p:cNvSpPr>
            <a:spLocks noGrp="1" noChangeArrowheads="1"/>
          </p:cNvSpPr>
          <p:nvPr>
            <p:ph type="ftr" sz="quarter" idx="10"/>
          </p:nvPr>
        </p:nvSpPr>
        <p:spPr>
          <a:ln/>
        </p:spPr>
        <p:txBody>
          <a:bodyPr/>
          <a:lstStyle>
            <a:lvl1pPr>
              <a:defRPr/>
            </a:lvl1pPr>
          </a:lstStyle>
          <a:p>
            <a:pPr>
              <a:defRPr/>
            </a:pPr>
            <a:r>
              <a:rPr lang="sv-SE"/>
              <a:t>www.korsholm.fi • www.mustasaari.fi</a:t>
            </a:r>
          </a:p>
        </p:txBody>
      </p:sp>
      <p:sp>
        <p:nvSpPr>
          <p:cNvPr id="4" name="Rectangle 10"/>
          <p:cNvSpPr>
            <a:spLocks noGrp="1" noChangeArrowheads="1"/>
          </p:cNvSpPr>
          <p:nvPr>
            <p:ph type="sldNum" sz="quarter" idx="11"/>
          </p:nvPr>
        </p:nvSpPr>
        <p:spPr>
          <a:ln/>
        </p:spPr>
        <p:txBody>
          <a:bodyPr/>
          <a:lstStyle>
            <a:lvl1pPr>
              <a:defRPr/>
            </a:lvl1pPr>
          </a:lstStyle>
          <a:p>
            <a:pPr>
              <a:defRPr/>
            </a:pPr>
            <a:fld id="{42D1F05F-36B1-4079-9F87-AD931ED2FE23}" type="slidenum">
              <a:rPr lang="sv-SE"/>
              <a:pPr>
                <a:defRPr/>
              </a:pPr>
              <a:t>‹#›</a:t>
            </a:fld>
            <a:endParaRPr lang="sv-SE"/>
          </a:p>
        </p:txBody>
      </p:sp>
      <p:sp>
        <p:nvSpPr>
          <p:cNvPr id="5" name="Rectangle 11"/>
          <p:cNvSpPr>
            <a:spLocks noGrp="1" noChangeArrowheads="1"/>
          </p:cNvSpPr>
          <p:nvPr>
            <p:ph type="dt" sz="half" idx="12"/>
          </p:nvPr>
        </p:nvSpPr>
        <p:spPr>
          <a:ln/>
        </p:spPr>
        <p:txBody>
          <a:bodyPr/>
          <a:lstStyle>
            <a:lvl1pPr>
              <a:defRPr/>
            </a:lvl1pPr>
          </a:lstStyle>
          <a:p>
            <a:pPr>
              <a:defRPr/>
            </a:pPr>
            <a:fld id="{19D598B1-CE80-47A0-A16E-02A734DF8F3E}" type="datetime1">
              <a:rPr lang="fi-FI"/>
              <a:pPr>
                <a:defRPr/>
              </a:pPr>
              <a:t>28.11.2017</a:t>
            </a:fld>
            <a:endParaRPr lang="sv-S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Rectangle 9"/>
          <p:cNvSpPr>
            <a:spLocks noGrp="1" noChangeArrowheads="1"/>
          </p:cNvSpPr>
          <p:nvPr>
            <p:ph type="ftr" sz="quarter" idx="10"/>
          </p:nvPr>
        </p:nvSpPr>
        <p:spPr>
          <a:ln/>
        </p:spPr>
        <p:txBody>
          <a:bodyPr/>
          <a:lstStyle>
            <a:lvl1pPr>
              <a:defRPr/>
            </a:lvl1pPr>
          </a:lstStyle>
          <a:p>
            <a:pPr>
              <a:defRPr/>
            </a:pPr>
            <a:r>
              <a:rPr lang="sv-SE"/>
              <a:t>www.korsholm.fi • www.mustasaari.fi</a:t>
            </a:r>
          </a:p>
        </p:txBody>
      </p:sp>
      <p:sp>
        <p:nvSpPr>
          <p:cNvPr id="3" name="Rectangle 10"/>
          <p:cNvSpPr>
            <a:spLocks noGrp="1" noChangeArrowheads="1"/>
          </p:cNvSpPr>
          <p:nvPr>
            <p:ph type="sldNum" sz="quarter" idx="11"/>
          </p:nvPr>
        </p:nvSpPr>
        <p:spPr>
          <a:ln/>
        </p:spPr>
        <p:txBody>
          <a:bodyPr/>
          <a:lstStyle>
            <a:lvl1pPr>
              <a:defRPr/>
            </a:lvl1pPr>
          </a:lstStyle>
          <a:p>
            <a:pPr>
              <a:defRPr/>
            </a:pPr>
            <a:fld id="{2BB0E317-BAC5-48F3-8CB0-5853613B302D}" type="slidenum">
              <a:rPr lang="sv-SE"/>
              <a:pPr>
                <a:defRPr/>
              </a:pPr>
              <a:t>‹#›</a:t>
            </a:fld>
            <a:endParaRPr lang="sv-SE"/>
          </a:p>
        </p:txBody>
      </p:sp>
      <p:sp>
        <p:nvSpPr>
          <p:cNvPr id="4" name="Rectangle 11"/>
          <p:cNvSpPr>
            <a:spLocks noGrp="1" noChangeArrowheads="1"/>
          </p:cNvSpPr>
          <p:nvPr>
            <p:ph type="dt" sz="half" idx="12"/>
          </p:nvPr>
        </p:nvSpPr>
        <p:spPr>
          <a:ln/>
        </p:spPr>
        <p:txBody>
          <a:bodyPr/>
          <a:lstStyle>
            <a:lvl1pPr>
              <a:defRPr/>
            </a:lvl1pPr>
          </a:lstStyle>
          <a:p>
            <a:pPr>
              <a:defRPr/>
            </a:pPr>
            <a:fld id="{0B245D59-D378-4B3B-A4EF-3BDD1A992BCB}" type="datetime1">
              <a:rPr lang="fi-FI"/>
              <a:pPr>
                <a:defRPr/>
              </a:pPr>
              <a:t>28.11.2017</a:t>
            </a:fld>
            <a:endParaRPr lang="sv-S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smtClean="0"/>
              <a:t>Klicka här för att ändra format</a:t>
            </a:r>
            <a:endParaRPr lang="sv-FI"/>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smtClean="0"/>
              <a:t>Klicka här för att ändra format på bakgrundstexten</a:t>
            </a:r>
          </a:p>
        </p:txBody>
      </p:sp>
      <p:sp>
        <p:nvSpPr>
          <p:cNvPr id="4" name="Rectangle 9"/>
          <p:cNvSpPr>
            <a:spLocks noGrp="1" noChangeArrowheads="1"/>
          </p:cNvSpPr>
          <p:nvPr>
            <p:ph type="ftr" sz="quarter" idx="10"/>
          </p:nvPr>
        </p:nvSpPr>
        <p:spPr>
          <a:ln/>
        </p:spPr>
        <p:txBody>
          <a:bodyPr/>
          <a:lstStyle>
            <a:lvl1pPr>
              <a:defRPr/>
            </a:lvl1pPr>
          </a:lstStyle>
          <a:p>
            <a:pPr>
              <a:defRPr/>
            </a:pPr>
            <a:r>
              <a:rPr lang="sv-SE"/>
              <a:t>www.korsholm.fi • www.mustasaari.fi</a:t>
            </a:r>
          </a:p>
        </p:txBody>
      </p:sp>
      <p:sp>
        <p:nvSpPr>
          <p:cNvPr id="5" name="Rectangle 10"/>
          <p:cNvSpPr>
            <a:spLocks noGrp="1" noChangeArrowheads="1"/>
          </p:cNvSpPr>
          <p:nvPr>
            <p:ph type="sldNum" sz="quarter" idx="11"/>
          </p:nvPr>
        </p:nvSpPr>
        <p:spPr>
          <a:ln/>
        </p:spPr>
        <p:txBody>
          <a:bodyPr/>
          <a:lstStyle>
            <a:lvl1pPr>
              <a:defRPr/>
            </a:lvl1pPr>
          </a:lstStyle>
          <a:p>
            <a:pPr>
              <a:defRPr/>
            </a:pPr>
            <a:fld id="{918858CC-F41E-443C-B600-3DEAB91C073F}" type="slidenum">
              <a:rPr lang="sv-SE"/>
              <a:pPr>
                <a:defRPr/>
              </a:pPr>
              <a:t>‹#›</a:t>
            </a:fld>
            <a:endParaRPr lang="sv-SE"/>
          </a:p>
        </p:txBody>
      </p:sp>
      <p:sp>
        <p:nvSpPr>
          <p:cNvPr id="6" name="Rectangle 11"/>
          <p:cNvSpPr>
            <a:spLocks noGrp="1" noChangeArrowheads="1"/>
          </p:cNvSpPr>
          <p:nvPr>
            <p:ph type="dt" sz="half" idx="12"/>
          </p:nvPr>
        </p:nvSpPr>
        <p:spPr>
          <a:ln/>
        </p:spPr>
        <p:txBody>
          <a:bodyPr/>
          <a:lstStyle>
            <a:lvl1pPr>
              <a:defRPr/>
            </a:lvl1pPr>
          </a:lstStyle>
          <a:p>
            <a:pPr>
              <a:defRPr/>
            </a:pPr>
            <a:fld id="{D1210E10-6B01-4A19-9DE6-3BCC0223E6F3}" type="datetime1">
              <a:rPr lang="fi-FI"/>
              <a:pPr>
                <a:defRPr/>
              </a:pPr>
              <a:t>28.11.2017</a:t>
            </a:fld>
            <a:endParaRPr lang="sv-S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smtClean="0"/>
              <a:t>Klicka här för att ändra format</a:t>
            </a:r>
            <a:endParaRPr lang="sv-FI"/>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FI"/>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Rectangle 9"/>
          <p:cNvSpPr>
            <a:spLocks noGrp="1" noChangeArrowheads="1"/>
          </p:cNvSpPr>
          <p:nvPr>
            <p:ph type="ftr" sz="quarter" idx="10"/>
          </p:nvPr>
        </p:nvSpPr>
        <p:spPr>
          <a:ln/>
        </p:spPr>
        <p:txBody>
          <a:bodyPr/>
          <a:lstStyle>
            <a:lvl1pPr>
              <a:defRPr/>
            </a:lvl1pPr>
          </a:lstStyle>
          <a:p>
            <a:pPr>
              <a:defRPr/>
            </a:pPr>
            <a:r>
              <a:rPr lang="sv-SE"/>
              <a:t>www.korsholm.fi • www.mustasaari.fi</a:t>
            </a:r>
          </a:p>
        </p:txBody>
      </p:sp>
      <p:sp>
        <p:nvSpPr>
          <p:cNvPr id="6" name="Rectangle 10"/>
          <p:cNvSpPr>
            <a:spLocks noGrp="1" noChangeArrowheads="1"/>
          </p:cNvSpPr>
          <p:nvPr>
            <p:ph type="sldNum" sz="quarter" idx="11"/>
          </p:nvPr>
        </p:nvSpPr>
        <p:spPr>
          <a:ln/>
        </p:spPr>
        <p:txBody>
          <a:bodyPr/>
          <a:lstStyle>
            <a:lvl1pPr>
              <a:defRPr/>
            </a:lvl1pPr>
          </a:lstStyle>
          <a:p>
            <a:pPr>
              <a:defRPr/>
            </a:pPr>
            <a:fld id="{02F9A7E6-037A-401B-B522-55FAEBA03CB7}" type="slidenum">
              <a:rPr lang="sv-SE"/>
              <a:pPr>
                <a:defRPr/>
              </a:pPr>
              <a:t>‹#›</a:t>
            </a:fld>
            <a:endParaRPr lang="sv-SE"/>
          </a:p>
        </p:txBody>
      </p:sp>
      <p:sp>
        <p:nvSpPr>
          <p:cNvPr id="7" name="Rectangle 11"/>
          <p:cNvSpPr>
            <a:spLocks noGrp="1" noChangeArrowheads="1"/>
          </p:cNvSpPr>
          <p:nvPr>
            <p:ph type="dt" sz="half" idx="12"/>
          </p:nvPr>
        </p:nvSpPr>
        <p:spPr>
          <a:ln/>
        </p:spPr>
        <p:txBody>
          <a:bodyPr/>
          <a:lstStyle>
            <a:lvl1pPr>
              <a:defRPr/>
            </a:lvl1pPr>
          </a:lstStyle>
          <a:p>
            <a:pPr>
              <a:defRPr/>
            </a:pPr>
            <a:fld id="{9A5FFFEF-F9CB-4E5C-8CDD-45CC3E292B2C}" type="datetime1">
              <a:rPr lang="fi-FI"/>
              <a:pPr>
                <a:defRPr/>
              </a:pPr>
              <a:t>28.11.2017</a:t>
            </a:fld>
            <a:endParaRPr lang="sv-S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smtClean="0"/>
              <a:t>Klicka här för att ändra format</a:t>
            </a:r>
            <a:endParaRPr lang="sv-FI"/>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FI" noProof="0" smtClean="0"/>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Rectangle 9"/>
          <p:cNvSpPr>
            <a:spLocks noGrp="1" noChangeArrowheads="1"/>
          </p:cNvSpPr>
          <p:nvPr>
            <p:ph type="ftr" sz="quarter" idx="10"/>
          </p:nvPr>
        </p:nvSpPr>
        <p:spPr>
          <a:ln/>
        </p:spPr>
        <p:txBody>
          <a:bodyPr/>
          <a:lstStyle>
            <a:lvl1pPr>
              <a:defRPr/>
            </a:lvl1pPr>
          </a:lstStyle>
          <a:p>
            <a:pPr>
              <a:defRPr/>
            </a:pPr>
            <a:r>
              <a:rPr lang="sv-SE"/>
              <a:t>www.korsholm.fi • www.mustasaari.fi</a:t>
            </a:r>
          </a:p>
        </p:txBody>
      </p:sp>
      <p:sp>
        <p:nvSpPr>
          <p:cNvPr id="6" name="Rectangle 10"/>
          <p:cNvSpPr>
            <a:spLocks noGrp="1" noChangeArrowheads="1"/>
          </p:cNvSpPr>
          <p:nvPr>
            <p:ph type="sldNum" sz="quarter" idx="11"/>
          </p:nvPr>
        </p:nvSpPr>
        <p:spPr>
          <a:ln/>
        </p:spPr>
        <p:txBody>
          <a:bodyPr/>
          <a:lstStyle>
            <a:lvl1pPr>
              <a:defRPr/>
            </a:lvl1pPr>
          </a:lstStyle>
          <a:p>
            <a:pPr>
              <a:defRPr/>
            </a:pPr>
            <a:fld id="{8FDFC396-C989-4EBD-AB9C-C200EC199CFA}" type="slidenum">
              <a:rPr lang="sv-SE"/>
              <a:pPr>
                <a:defRPr/>
              </a:pPr>
              <a:t>‹#›</a:t>
            </a:fld>
            <a:endParaRPr lang="sv-SE"/>
          </a:p>
        </p:txBody>
      </p:sp>
      <p:sp>
        <p:nvSpPr>
          <p:cNvPr id="7" name="Rectangle 11"/>
          <p:cNvSpPr>
            <a:spLocks noGrp="1" noChangeArrowheads="1"/>
          </p:cNvSpPr>
          <p:nvPr>
            <p:ph type="dt" sz="half" idx="12"/>
          </p:nvPr>
        </p:nvSpPr>
        <p:spPr>
          <a:ln/>
        </p:spPr>
        <p:txBody>
          <a:bodyPr/>
          <a:lstStyle>
            <a:lvl1pPr>
              <a:defRPr/>
            </a:lvl1pPr>
          </a:lstStyle>
          <a:p>
            <a:pPr>
              <a:defRPr/>
            </a:pPr>
            <a:fld id="{7B014D52-0D94-4753-AC85-65336E2DB61A}" type="datetime1">
              <a:rPr lang="fi-FI"/>
              <a:pPr>
                <a:defRPr/>
              </a:pPr>
              <a:t>28.11.2017</a:t>
            </a:fld>
            <a:endParaRPr lang="sv-S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FI"/>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FI"/>
          </a:p>
        </p:txBody>
      </p:sp>
      <p:sp>
        <p:nvSpPr>
          <p:cNvPr id="4" name="Rectangle 9"/>
          <p:cNvSpPr>
            <a:spLocks noGrp="1" noChangeArrowheads="1"/>
          </p:cNvSpPr>
          <p:nvPr>
            <p:ph type="ftr" sz="quarter" idx="10"/>
          </p:nvPr>
        </p:nvSpPr>
        <p:spPr>
          <a:ln/>
        </p:spPr>
        <p:txBody>
          <a:bodyPr/>
          <a:lstStyle>
            <a:lvl1pPr>
              <a:defRPr/>
            </a:lvl1pPr>
          </a:lstStyle>
          <a:p>
            <a:pPr>
              <a:defRPr/>
            </a:pPr>
            <a:r>
              <a:rPr lang="sv-SE"/>
              <a:t>www.korsholm.fi • www.mustasaari.fi</a:t>
            </a:r>
          </a:p>
        </p:txBody>
      </p:sp>
      <p:sp>
        <p:nvSpPr>
          <p:cNvPr id="5" name="Rectangle 10"/>
          <p:cNvSpPr>
            <a:spLocks noGrp="1" noChangeArrowheads="1"/>
          </p:cNvSpPr>
          <p:nvPr>
            <p:ph type="sldNum" sz="quarter" idx="11"/>
          </p:nvPr>
        </p:nvSpPr>
        <p:spPr>
          <a:ln/>
        </p:spPr>
        <p:txBody>
          <a:bodyPr/>
          <a:lstStyle>
            <a:lvl1pPr>
              <a:defRPr/>
            </a:lvl1pPr>
          </a:lstStyle>
          <a:p>
            <a:pPr>
              <a:defRPr/>
            </a:pPr>
            <a:fld id="{29603EB5-0D41-4E45-A299-B847DDEB5156}" type="slidenum">
              <a:rPr lang="sv-SE"/>
              <a:pPr>
                <a:defRPr/>
              </a:pPr>
              <a:t>‹#›</a:t>
            </a:fld>
            <a:endParaRPr lang="sv-SE"/>
          </a:p>
        </p:txBody>
      </p:sp>
      <p:sp>
        <p:nvSpPr>
          <p:cNvPr id="6" name="Rectangle 11"/>
          <p:cNvSpPr>
            <a:spLocks noGrp="1" noChangeArrowheads="1"/>
          </p:cNvSpPr>
          <p:nvPr>
            <p:ph type="dt" sz="half" idx="12"/>
          </p:nvPr>
        </p:nvSpPr>
        <p:spPr>
          <a:ln/>
        </p:spPr>
        <p:txBody>
          <a:bodyPr/>
          <a:lstStyle>
            <a:lvl1pPr>
              <a:defRPr/>
            </a:lvl1pPr>
          </a:lstStyle>
          <a:p>
            <a:pPr>
              <a:defRPr/>
            </a:pPr>
            <a:fld id="{20402D58-411F-49EE-A9D9-9F3F92273827}" type="datetime1">
              <a:rPr lang="fi-FI"/>
              <a:pPr>
                <a:defRPr/>
              </a:pPr>
              <a:t>28.11.2017</a:t>
            </a:fld>
            <a:endParaRPr lang="sv-S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554662"/>
          </a:xfrm>
        </p:spPr>
        <p:txBody>
          <a:bodyPr vert="eaVert"/>
          <a:lstStyle/>
          <a:p>
            <a:r>
              <a:rPr lang="sv-SE" smtClean="0"/>
              <a:t>Klicka här för att ändra format</a:t>
            </a:r>
            <a:endParaRPr lang="sv-FI"/>
          </a:p>
        </p:txBody>
      </p:sp>
      <p:sp>
        <p:nvSpPr>
          <p:cNvPr id="3" name="Platshållare för lodrät text 2"/>
          <p:cNvSpPr>
            <a:spLocks noGrp="1"/>
          </p:cNvSpPr>
          <p:nvPr>
            <p:ph type="body" orient="vert" idx="1"/>
          </p:nvPr>
        </p:nvSpPr>
        <p:spPr>
          <a:xfrm>
            <a:off x="457200" y="274638"/>
            <a:ext cx="6019800" cy="5554662"/>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FI"/>
          </a:p>
        </p:txBody>
      </p:sp>
      <p:sp>
        <p:nvSpPr>
          <p:cNvPr id="4" name="Rectangle 9"/>
          <p:cNvSpPr>
            <a:spLocks noGrp="1" noChangeArrowheads="1"/>
          </p:cNvSpPr>
          <p:nvPr>
            <p:ph type="ftr" sz="quarter" idx="10"/>
          </p:nvPr>
        </p:nvSpPr>
        <p:spPr>
          <a:ln/>
        </p:spPr>
        <p:txBody>
          <a:bodyPr/>
          <a:lstStyle>
            <a:lvl1pPr>
              <a:defRPr/>
            </a:lvl1pPr>
          </a:lstStyle>
          <a:p>
            <a:pPr>
              <a:defRPr/>
            </a:pPr>
            <a:r>
              <a:rPr lang="sv-SE"/>
              <a:t>www.korsholm.fi • www.mustasaari.fi</a:t>
            </a:r>
          </a:p>
        </p:txBody>
      </p:sp>
      <p:sp>
        <p:nvSpPr>
          <p:cNvPr id="5" name="Rectangle 10"/>
          <p:cNvSpPr>
            <a:spLocks noGrp="1" noChangeArrowheads="1"/>
          </p:cNvSpPr>
          <p:nvPr>
            <p:ph type="sldNum" sz="quarter" idx="11"/>
          </p:nvPr>
        </p:nvSpPr>
        <p:spPr>
          <a:ln/>
        </p:spPr>
        <p:txBody>
          <a:bodyPr/>
          <a:lstStyle>
            <a:lvl1pPr>
              <a:defRPr/>
            </a:lvl1pPr>
          </a:lstStyle>
          <a:p>
            <a:pPr>
              <a:defRPr/>
            </a:pPr>
            <a:fld id="{563D5E24-422A-49FF-A15B-4765CBC9E19A}" type="slidenum">
              <a:rPr lang="sv-SE"/>
              <a:pPr>
                <a:defRPr/>
              </a:pPr>
              <a:t>‹#›</a:t>
            </a:fld>
            <a:endParaRPr lang="sv-SE"/>
          </a:p>
        </p:txBody>
      </p:sp>
      <p:sp>
        <p:nvSpPr>
          <p:cNvPr id="6" name="Rectangle 11"/>
          <p:cNvSpPr>
            <a:spLocks noGrp="1" noChangeArrowheads="1"/>
          </p:cNvSpPr>
          <p:nvPr>
            <p:ph type="dt" sz="half" idx="12"/>
          </p:nvPr>
        </p:nvSpPr>
        <p:spPr>
          <a:ln/>
        </p:spPr>
        <p:txBody>
          <a:bodyPr/>
          <a:lstStyle>
            <a:lvl1pPr>
              <a:defRPr/>
            </a:lvl1pPr>
          </a:lstStyle>
          <a:p>
            <a:pPr>
              <a:defRPr/>
            </a:pPr>
            <a:fld id="{8573F630-67FB-456C-B09A-BABDC58D9544}" type="datetime1">
              <a:rPr lang="fi-FI"/>
              <a:pPr>
                <a:defRPr/>
              </a:pPr>
              <a:t>28.11.2017</a:t>
            </a:fld>
            <a:endParaRPr lang="sv-S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smtClean="0"/>
              <a:t>Klicka här för att ändra format</a:t>
            </a:r>
            <a:endParaRPr lang="sv-FI"/>
          </a:p>
        </p:txBody>
      </p:sp>
      <p:sp>
        <p:nvSpPr>
          <p:cNvPr id="3" name="Underrubrik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v-SE" smtClean="0"/>
              <a:t>Klicka här för att ändra format på underrubrik i bakgrunden</a:t>
            </a:r>
            <a:endParaRPr lang="sv-FI"/>
          </a:p>
        </p:txBody>
      </p:sp>
      <p:sp>
        <p:nvSpPr>
          <p:cNvPr id="4" name="Rectangle 6"/>
          <p:cNvSpPr>
            <a:spLocks noGrp="1" noChangeArrowheads="1"/>
          </p:cNvSpPr>
          <p:nvPr>
            <p:ph type="ftr" sz="quarter" idx="10"/>
          </p:nvPr>
        </p:nvSpPr>
        <p:spPr>
          <a:ln/>
        </p:spPr>
        <p:txBody>
          <a:bodyPr/>
          <a:lstStyle>
            <a:lvl1pPr>
              <a:defRPr/>
            </a:lvl1pPr>
          </a:lstStyle>
          <a:p>
            <a:pPr>
              <a:defRPr/>
            </a:pPr>
            <a:r>
              <a:rPr lang="sv-SE"/>
              <a:t>www.korsholm.fi • www.mustasaari.fi</a:t>
            </a:r>
          </a:p>
        </p:txBody>
      </p:sp>
      <p:sp>
        <p:nvSpPr>
          <p:cNvPr id="5" name="Rectangle 7"/>
          <p:cNvSpPr>
            <a:spLocks noGrp="1" noChangeArrowheads="1"/>
          </p:cNvSpPr>
          <p:nvPr>
            <p:ph type="sldNum" sz="quarter" idx="11"/>
          </p:nvPr>
        </p:nvSpPr>
        <p:spPr>
          <a:ln/>
        </p:spPr>
        <p:txBody>
          <a:bodyPr/>
          <a:lstStyle>
            <a:lvl1pPr>
              <a:defRPr/>
            </a:lvl1pPr>
          </a:lstStyle>
          <a:p>
            <a:pPr>
              <a:defRPr/>
            </a:pPr>
            <a:fld id="{581D1147-1B16-487D-945C-E124ED7C005D}" type="slidenum">
              <a:rPr lang="sv-SE"/>
              <a:pPr>
                <a:defRPr/>
              </a:pPr>
              <a:t>‹#›</a:t>
            </a:fld>
            <a:endParaRPr lang="sv-SE"/>
          </a:p>
        </p:txBody>
      </p:sp>
      <p:sp>
        <p:nvSpPr>
          <p:cNvPr id="6" name="Rectangle 8"/>
          <p:cNvSpPr>
            <a:spLocks noGrp="1" noChangeArrowheads="1"/>
          </p:cNvSpPr>
          <p:nvPr>
            <p:ph type="dt" sz="half" idx="12"/>
          </p:nvPr>
        </p:nvSpPr>
        <p:spPr>
          <a:ln/>
        </p:spPr>
        <p:txBody>
          <a:bodyPr/>
          <a:lstStyle>
            <a:lvl1pPr>
              <a:defRPr/>
            </a:lvl1pPr>
          </a:lstStyle>
          <a:p>
            <a:pPr>
              <a:defRPr/>
            </a:pPr>
            <a:fld id="{08C78E61-2B98-4D3A-B72D-721D75652488}" type="datetime1">
              <a:rPr lang="fi-FI"/>
              <a:pPr>
                <a:defRPr/>
              </a:pPr>
              <a:t>28.11.2017</a:t>
            </a:fld>
            <a:endParaRPr lang="sv-S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FI"/>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FI"/>
          </a:p>
        </p:txBody>
      </p:sp>
      <p:sp>
        <p:nvSpPr>
          <p:cNvPr id="4" name="Rectangle 6"/>
          <p:cNvSpPr>
            <a:spLocks noGrp="1" noChangeArrowheads="1"/>
          </p:cNvSpPr>
          <p:nvPr>
            <p:ph type="ftr" sz="quarter" idx="10"/>
          </p:nvPr>
        </p:nvSpPr>
        <p:spPr>
          <a:ln/>
        </p:spPr>
        <p:txBody>
          <a:bodyPr/>
          <a:lstStyle>
            <a:lvl1pPr>
              <a:defRPr/>
            </a:lvl1pPr>
          </a:lstStyle>
          <a:p>
            <a:pPr>
              <a:defRPr/>
            </a:pPr>
            <a:r>
              <a:rPr lang="sv-SE"/>
              <a:t>www.korsholm.fi • www.mustasaari.fi</a:t>
            </a:r>
          </a:p>
        </p:txBody>
      </p:sp>
      <p:sp>
        <p:nvSpPr>
          <p:cNvPr id="5" name="Rectangle 7"/>
          <p:cNvSpPr>
            <a:spLocks noGrp="1" noChangeArrowheads="1"/>
          </p:cNvSpPr>
          <p:nvPr>
            <p:ph type="sldNum" sz="quarter" idx="11"/>
          </p:nvPr>
        </p:nvSpPr>
        <p:spPr>
          <a:ln/>
        </p:spPr>
        <p:txBody>
          <a:bodyPr/>
          <a:lstStyle>
            <a:lvl1pPr>
              <a:defRPr/>
            </a:lvl1pPr>
          </a:lstStyle>
          <a:p>
            <a:pPr>
              <a:defRPr/>
            </a:pPr>
            <a:fld id="{E1DEA7E9-8921-4A23-8CF8-16833DC1CAEA}" type="slidenum">
              <a:rPr lang="sv-SE"/>
              <a:pPr>
                <a:defRPr/>
              </a:pPr>
              <a:t>‹#›</a:t>
            </a:fld>
            <a:endParaRPr lang="sv-SE"/>
          </a:p>
        </p:txBody>
      </p:sp>
      <p:sp>
        <p:nvSpPr>
          <p:cNvPr id="6" name="Rectangle 8"/>
          <p:cNvSpPr>
            <a:spLocks noGrp="1" noChangeArrowheads="1"/>
          </p:cNvSpPr>
          <p:nvPr>
            <p:ph type="dt" sz="half" idx="12"/>
          </p:nvPr>
        </p:nvSpPr>
        <p:spPr>
          <a:ln/>
        </p:spPr>
        <p:txBody>
          <a:bodyPr/>
          <a:lstStyle>
            <a:lvl1pPr>
              <a:defRPr/>
            </a:lvl1pPr>
          </a:lstStyle>
          <a:p>
            <a:pPr>
              <a:defRPr/>
            </a:pPr>
            <a:fld id="{ADB2FAF7-8F49-4D34-902E-6C3EC4FD07DD}" type="datetime1">
              <a:rPr lang="fi-FI"/>
              <a:pPr>
                <a:defRPr/>
              </a:pPr>
              <a:t>28.11.2017</a:t>
            </a:fld>
            <a:endParaRPr lang="sv-S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smtClean="0"/>
              <a:t>Klicka här för att ändra format</a:t>
            </a:r>
            <a:endParaRPr lang="sv-FI"/>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smtClean="0"/>
              <a:t>Klicka här för att ändra format på bakgrundstexten</a:t>
            </a:r>
          </a:p>
        </p:txBody>
      </p:sp>
      <p:sp>
        <p:nvSpPr>
          <p:cNvPr id="4" name="Rectangle 6"/>
          <p:cNvSpPr>
            <a:spLocks noGrp="1" noChangeArrowheads="1"/>
          </p:cNvSpPr>
          <p:nvPr>
            <p:ph type="ftr" sz="quarter" idx="10"/>
          </p:nvPr>
        </p:nvSpPr>
        <p:spPr>
          <a:ln/>
        </p:spPr>
        <p:txBody>
          <a:bodyPr/>
          <a:lstStyle>
            <a:lvl1pPr>
              <a:defRPr/>
            </a:lvl1pPr>
          </a:lstStyle>
          <a:p>
            <a:pPr>
              <a:defRPr/>
            </a:pPr>
            <a:r>
              <a:rPr lang="sv-SE"/>
              <a:t>www.korsholm.fi • www.mustasaari.fi</a:t>
            </a:r>
          </a:p>
        </p:txBody>
      </p:sp>
      <p:sp>
        <p:nvSpPr>
          <p:cNvPr id="5" name="Rectangle 7"/>
          <p:cNvSpPr>
            <a:spLocks noGrp="1" noChangeArrowheads="1"/>
          </p:cNvSpPr>
          <p:nvPr>
            <p:ph type="sldNum" sz="quarter" idx="11"/>
          </p:nvPr>
        </p:nvSpPr>
        <p:spPr>
          <a:ln/>
        </p:spPr>
        <p:txBody>
          <a:bodyPr/>
          <a:lstStyle>
            <a:lvl1pPr>
              <a:defRPr/>
            </a:lvl1pPr>
          </a:lstStyle>
          <a:p>
            <a:pPr>
              <a:defRPr/>
            </a:pPr>
            <a:fld id="{2E2A81AF-9129-4576-A1BE-5288ECF142CD}" type="slidenum">
              <a:rPr lang="sv-SE"/>
              <a:pPr>
                <a:defRPr/>
              </a:pPr>
              <a:t>‹#›</a:t>
            </a:fld>
            <a:endParaRPr lang="sv-SE"/>
          </a:p>
        </p:txBody>
      </p:sp>
      <p:sp>
        <p:nvSpPr>
          <p:cNvPr id="6" name="Rectangle 8"/>
          <p:cNvSpPr>
            <a:spLocks noGrp="1" noChangeArrowheads="1"/>
          </p:cNvSpPr>
          <p:nvPr>
            <p:ph type="dt" sz="half" idx="12"/>
          </p:nvPr>
        </p:nvSpPr>
        <p:spPr>
          <a:ln/>
        </p:spPr>
        <p:txBody>
          <a:bodyPr/>
          <a:lstStyle>
            <a:lvl1pPr>
              <a:defRPr/>
            </a:lvl1pPr>
          </a:lstStyle>
          <a:p>
            <a:pPr>
              <a:defRPr/>
            </a:pPr>
            <a:fld id="{B0DD2F29-D1C4-44B1-9ECE-2E9315F4A76E}" type="datetime1">
              <a:rPr lang="fi-FI"/>
              <a:pPr>
                <a:defRPr/>
              </a:pPr>
              <a:t>28.11.2017</a:t>
            </a:fld>
            <a:endParaRPr lang="sv-S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FI"/>
          </a:p>
        </p:txBody>
      </p:sp>
      <p:sp>
        <p:nvSpPr>
          <p:cNvPr id="3" name="Platshållare för innehåll 2"/>
          <p:cNvSpPr>
            <a:spLocks noGrp="1"/>
          </p:cNvSpPr>
          <p:nvPr>
            <p:ph sz="half" idx="1"/>
          </p:nvPr>
        </p:nvSpPr>
        <p:spPr>
          <a:xfrm>
            <a:off x="457200" y="1187450"/>
            <a:ext cx="4038600" cy="4641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FI"/>
          </a:p>
        </p:txBody>
      </p:sp>
      <p:sp>
        <p:nvSpPr>
          <p:cNvPr id="4" name="Platshållare för innehåll 3"/>
          <p:cNvSpPr>
            <a:spLocks noGrp="1"/>
          </p:cNvSpPr>
          <p:nvPr>
            <p:ph sz="half" idx="2"/>
          </p:nvPr>
        </p:nvSpPr>
        <p:spPr>
          <a:xfrm>
            <a:off x="4648200" y="1187450"/>
            <a:ext cx="4038600" cy="4641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FI"/>
          </a:p>
        </p:txBody>
      </p:sp>
      <p:sp>
        <p:nvSpPr>
          <p:cNvPr id="5" name="Rectangle 6"/>
          <p:cNvSpPr>
            <a:spLocks noGrp="1" noChangeArrowheads="1"/>
          </p:cNvSpPr>
          <p:nvPr>
            <p:ph type="ftr" sz="quarter" idx="10"/>
          </p:nvPr>
        </p:nvSpPr>
        <p:spPr>
          <a:ln/>
        </p:spPr>
        <p:txBody>
          <a:bodyPr/>
          <a:lstStyle>
            <a:lvl1pPr>
              <a:defRPr/>
            </a:lvl1pPr>
          </a:lstStyle>
          <a:p>
            <a:pPr>
              <a:defRPr/>
            </a:pPr>
            <a:r>
              <a:rPr lang="sv-SE"/>
              <a:t>www.korsholm.fi • www.mustasaari.fi</a:t>
            </a:r>
          </a:p>
        </p:txBody>
      </p:sp>
      <p:sp>
        <p:nvSpPr>
          <p:cNvPr id="6" name="Rectangle 7"/>
          <p:cNvSpPr>
            <a:spLocks noGrp="1" noChangeArrowheads="1"/>
          </p:cNvSpPr>
          <p:nvPr>
            <p:ph type="sldNum" sz="quarter" idx="11"/>
          </p:nvPr>
        </p:nvSpPr>
        <p:spPr>
          <a:ln/>
        </p:spPr>
        <p:txBody>
          <a:bodyPr/>
          <a:lstStyle>
            <a:lvl1pPr>
              <a:defRPr/>
            </a:lvl1pPr>
          </a:lstStyle>
          <a:p>
            <a:pPr>
              <a:defRPr/>
            </a:pPr>
            <a:fld id="{45C1319E-C8CF-46F3-AD0E-9DD781B12D9A}" type="slidenum">
              <a:rPr lang="sv-SE"/>
              <a:pPr>
                <a:defRPr/>
              </a:pPr>
              <a:t>‹#›</a:t>
            </a:fld>
            <a:endParaRPr lang="sv-SE"/>
          </a:p>
        </p:txBody>
      </p:sp>
      <p:sp>
        <p:nvSpPr>
          <p:cNvPr id="7" name="Rectangle 8"/>
          <p:cNvSpPr>
            <a:spLocks noGrp="1" noChangeArrowheads="1"/>
          </p:cNvSpPr>
          <p:nvPr>
            <p:ph type="dt" sz="half" idx="12"/>
          </p:nvPr>
        </p:nvSpPr>
        <p:spPr>
          <a:ln/>
        </p:spPr>
        <p:txBody>
          <a:bodyPr/>
          <a:lstStyle>
            <a:lvl1pPr>
              <a:defRPr/>
            </a:lvl1pPr>
          </a:lstStyle>
          <a:p>
            <a:pPr>
              <a:defRPr/>
            </a:pPr>
            <a:fld id="{CE185B41-829F-44DD-B8F9-3ADE6DF8E230}" type="datetime1">
              <a:rPr lang="fi-FI"/>
              <a:pPr>
                <a:defRPr/>
              </a:pPr>
              <a:t>28.11.2017</a:t>
            </a:fld>
            <a:endParaRPr lang="sv-S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p:spPr>
        <p:txBody>
          <a:bodyPr/>
          <a:lstStyle>
            <a:lvl1pPr>
              <a:defRPr/>
            </a:lvl1pPr>
          </a:lstStyle>
          <a:p>
            <a:r>
              <a:rPr lang="sv-SE" smtClean="0"/>
              <a:t>Klicka här för att ändra format</a:t>
            </a:r>
            <a:endParaRPr lang="sv-FI"/>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FI"/>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FI"/>
          </a:p>
        </p:txBody>
      </p:sp>
      <p:sp>
        <p:nvSpPr>
          <p:cNvPr id="7" name="Rectangle 6"/>
          <p:cNvSpPr>
            <a:spLocks noGrp="1" noChangeArrowheads="1"/>
          </p:cNvSpPr>
          <p:nvPr>
            <p:ph type="ftr" sz="quarter" idx="10"/>
          </p:nvPr>
        </p:nvSpPr>
        <p:spPr>
          <a:ln/>
        </p:spPr>
        <p:txBody>
          <a:bodyPr/>
          <a:lstStyle>
            <a:lvl1pPr>
              <a:defRPr/>
            </a:lvl1pPr>
          </a:lstStyle>
          <a:p>
            <a:pPr>
              <a:defRPr/>
            </a:pPr>
            <a:r>
              <a:rPr lang="sv-SE"/>
              <a:t>www.korsholm.fi • www.mustasaari.fi</a:t>
            </a:r>
          </a:p>
        </p:txBody>
      </p:sp>
      <p:sp>
        <p:nvSpPr>
          <p:cNvPr id="8" name="Rectangle 7"/>
          <p:cNvSpPr>
            <a:spLocks noGrp="1" noChangeArrowheads="1"/>
          </p:cNvSpPr>
          <p:nvPr>
            <p:ph type="sldNum" sz="quarter" idx="11"/>
          </p:nvPr>
        </p:nvSpPr>
        <p:spPr>
          <a:ln/>
        </p:spPr>
        <p:txBody>
          <a:bodyPr/>
          <a:lstStyle>
            <a:lvl1pPr>
              <a:defRPr/>
            </a:lvl1pPr>
          </a:lstStyle>
          <a:p>
            <a:pPr>
              <a:defRPr/>
            </a:pPr>
            <a:fld id="{F818143E-657D-4C0D-83BC-D625E6F58F5E}" type="slidenum">
              <a:rPr lang="sv-SE"/>
              <a:pPr>
                <a:defRPr/>
              </a:pPr>
              <a:t>‹#›</a:t>
            </a:fld>
            <a:endParaRPr lang="sv-SE"/>
          </a:p>
        </p:txBody>
      </p:sp>
      <p:sp>
        <p:nvSpPr>
          <p:cNvPr id="9" name="Rectangle 8"/>
          <p:cNvSpPr>
            <a:spLocks noGrp="1" noChangeArrowheads="1"/>
          </p:cNvSpPr>
          <p:nvPr>
            <p:ph type="dt" sz="half" idx="12"/>
          </p:nvPr>
        </p:nvSpPr>
        <p:spPr>
          <a:ln/>
        </p:spPr>
        <p:txBody>
          <a:bodyPr/>
          <a:lstStyle>
            <a:lvl1pPr>
              <a:defRPr/>
            </a:lvl1pPr>
          </a:lstStyle>
          <a:p>
            <a:pPr>
              <a:defRPr/>
            </a:pPr>
            <a:fld id="{234AACD4-8559-4FA3-AC06-D800F2282582}" type="datetime1">
              <a:rPr lang="fi-FI"/>
              <a:pPr>
                <a:defRPr/>
              </a:pPr>
              <a:t>28.11.2017</a:t>
            </a:fld>
            <a:endParaRPr lang="sv-S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FI"/>
          </a:p>
        </p:txBody>
      </p:sp>
      <p:sp>
        <p:nvSpPr>
          <p:cNvPr id="3" name="Rectangle 6"/>
          <p:cNvSpPr>
            <a:spLocks noGrp="1" noChangeArrowheads="1"/>
          </p:cNvSpPr>
          <p:nvPr>
            <p:ph type="ftr" sz="quarter" idx="10"/>
          </p:nvPr>
        </p:nvSpPr>
        <p:spPr>
          <a:ln/>
        </p:spPr>
        <p:txBody>
          <a:bodyPr/>
          <a:lstStyle>
            <a:lvl1pPr>
              <a:defRPr/>
            </a:lvl1pPr>
          </a:lstStyle>
          <a:p>
            <a:pPr>
              <a:defRPr/>
            </a:pPr>
            <a:r>
              <a:rPr lang="sv-SE"/>
              <a:t>www.korsholm.fi • www.mustasaari.fi</a:t>
            </a:r>
          </a:p>
        </p:txBody>
      </p:sp>
      <p:sp>
        <p:nvSpPr>
          <p:cNvPr id="4" name="Rectangle 7"/>
          <p:cNvSpPr>
            <a:spLocks noGrp="1" noChangeArrowheads="1"/>
          </p:cNvSpPr>
          <p:nvPr>
            <p:ph type="sldNum" sz="quarter" idx="11"/>
          </p:nvPr>
        </p:nvSpPr>
        <p:spPr>
          <a:ln/>
        </p:spPr>
        <p:txBody>
          <a:bodyPr/>
          <a:lstStyle>
            <a:lvl1pPr>
              <a:defRPr/>
            </a:lvl1pPr>
          </a:lstStyle>
          <a:p>
            <a:pPr>
              <a:defRPr/>
            </a:pPr>
            <a:fld id="{60DBC9F6-6AD4-427C-837B-F2C2DA04755A}" type="slidenum">
              <a:rPr lang="sv-SE"/>
              <a:pPr>
                <a:defRPr/>
              </a:pPr>
              <a:t>‹#›</a:t>
            </a:fld>
            <a:endParaRPr lang="sv-SE"/>
          </a:p>
        </p:txBody>
      </p:sp>
      <p:sp>
        <p:nvSpPr>
          <p:cNvPr id="5" name="Rectangle 8"/>
          <p:cNvSpPr>
            <a:spLocks noGrp="1" noChangeArrowheads="1"/>
          </p:cNvSpPr>
          <p:nvPr>
            <p:ph type="dt" sz="half" idx="12"/>
          </p:nvPr>
        </p:nvSpPr>
        <p:spPr>
          <a:ln/>
        </p:spPr>
        <p:txBody>
          <a:bodyPr/>
          <a:lstStyle>
            <a:lvl1pPr>
              <a:defRPr/>
            </a:lvl1pPr>
          </a:lstStyle>
          <a:p>
            <a:pPr>
              <a:defRPr/>
            </a:pPr>
            <a:fld id="{59C32CD4-554D-4633-9BAF-F0E0B82524A6}" type="datetime1">
              <a:rPr lang="fi-FI"/>
              <a:pPr>
                <a:defRPr/>
              </a:pPr>
              <a:t>28.11.2017</a:t>
            </a:fld>
            <a:endParaRPr lang="sv-S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FI"/>
          </a:p>
        </p:txBody>
      </p:sp>
      <p:sp>
        <p:nvSpPr>
          <p:cNvPr id="3" name="Platshållare för innehåll 2"/>
          <p:cNvSpPr>
            <a:spLocks noGrp="1"/>
          </p:cNvSpPr>
          <p:nvPr>
            <p:ph sz="half" idx="1"/>
          </p:nvPr>
        </p:nvSpPr>
        <p:spPr>
          <a:xfrm>
            <a:off x="457200" y="2986088"/>
            <a:ext cx="4038600" cy="2879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FI"/>
          </a:p>
        </p:txBody>
      </p:sp>
      <p:sp>
        <p:nvSpPr>
          <p:cNvPr id="4" name="Platshållare för innehåll 3"/>
          <p:cNvSpPr>
            <a:spLocks noGrp="1"/>
          </p:cNvSpPr>
          <p:nvPr>
            <p:ph sz="half" idx="2"/>
          </p:nvPr>
        </p:nvSpPr>
        <p:spPr>
          <a:xfrm>
            <a:off x="4648200" y="2986088"/>
            <a:ext cx="4038600" cy="2879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FI"/>
          </a:p>
        </p:txBody>
      </p:sp>
      <p:sp>
        <p:nvSpPr>
          <p:cNvPr id="5" name="Rectangle 9"/>
          <p:cNvSpPr>
            <a:spLocks noGrp="1" noChangeArrowheads="1"/>
          </p:cNvSpPr>
          <p:nvPr>
            <p:ph type="ftr" sz="quarter" idx="10"/>
          </p:nvPr>
        </p:nvSpPr>
        <p:spPr>
          <a:ln/>
        </p:spPr>
        <p:txBody>
          <a:bodyPr/>
          <a:lstStyle>
            <a:lvl1pPr>
              <a:defRPr/>
            </a:lvl1pPr>
          </a:lstStyle>
          <a:p>
            <a:pPr>
              <a:defRPr/>
            </a:pPr>
            <a:r>
              <a:rPr lang="sv-SE"/>
              <a:t>www.korsholm.fi • www.mustasaari.fi</a:t>
            </a:r>
          </a:p>
        </p:txBody>
      </p:sp>
      <p:sp>
        <p:nvSpPr>
          <p:cNvPr id="6" name="Rectangle 10"/>
          <p:cNvSpPr>
            <a:spLocks noGrp="1" noChangeArrowheads="1"/>
          </p:cNvSpPr>
          <p:nvPr>
            <p:ph type="sldNum" sz="quarter" idx="11"/>
          </p:nvPr>
        </p:nvSpPr>
        <p:spPr>
          <a:ln/>
        </p:spPr>
        <p:txBody>
          <a:bodyPr/>
          <a:lstStyle>
            <a:lvl1pPr>
              <a:defRPr/>
            </a:lvl1pPr>
          </a:lstStyle>
          <a:p>
            <a:pPr>
              <a:defRPr/>
            </a:pPr>
            <a:fld id="{3E4AB9A8-4DEE-4237-BD6F-38F3E4F83FC2}" type="slidenum">
              <a:rPr lang="sv-SE"/>
              <a:pPr>
                <a:defRPr/>
              </a:pPr>
              <a:t>‹#›</a:t>
            </a:fld>
            <a:endParaRPr lang="sv-SE"/>
          </a:p>
        </p:txBody>
      </p:sp>
      <p:sp>
        <p:nvSpPr>
          <p:cNvPr id="7" name="Rectangle 11"/>
          <p:cNvSpPr>
            <a:spLocks noGrp="1" noChangeArrowheads="1"/>
          </p:cNvSpPr>
          <p:nvPr>
            <p:ph type="dt" sz="half" idx="12"/>
          </p:nvPr>
        </p:nvSpPr>
        <p:spPr>
          <a:ln/>
        </p:spPr>
        <p:txBody>
          <a:bodyPr/>
          <a:lstStyle>
            <a:lvl1pPr>
              <a:defRPr/>
            </a:lvl1pPr>
          </a:lstStyle>
          <a:p>
            <a:pPr>
              <a:defRPr/>
            </a:pPr>
            <a:fld id="{093A0925-C1F0-4A01-8892-D6F25F7E9C0C}" type="datetime1">
              <a:rPr lang="fi-FI"/>
              <a:pPr>
                <a:defRPr/>
              </a:pPr>
              <a:t>28.11.2017</a:t>
            </a:fld>
            <a:endParaRPr lang="sv-SE"/>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Rectangle 6"/>
          <p:cNvSpPr>
            <a:spLocks noGrp="1" noChangeArrowheads="1"/>
          </p:cNvSpPr>
          <p:nvPr>
            <p:ph type="ftr" sz="quarter" idx="10"/>
          </p:nvPr>
        </p:nvSpPr>
        <p:spPr>
          <a:ln/>
        </p:spPr>
        <p:txBody>
          <a:bodyPr/>
          <a:lstStyle>
            <a:lvl1pPr>
              <a:defRPr/>
            </a:lvl1pPr>
          </a:lstStyle>
          <a:p>
            <a:pPr>
              <a:defRPr/>
            </a:pPr>
            <a:r>
              <a:rPr lang="sv-SE"/>
              <a:t>www.korsholm.fi • www.mustasaari.fi</a:t>
            </a:r>
          </a:p>
        </p:txBody>
      </p:sp>
      <p:sp>
        <p:nvSpPr>
          <p:cNvPr id="3" name="Rectangle 7"/>
          <p:cNvSpPr>
            <a:spLocks noGrp="1" noChangeArrowheads="1"/>
          </p:cNvSpPr>
          <p:nvPr>
            <p:ph type="sldNum" sz="quarter" idx="11"/>
          </p:nvPr>
        </p:nvSpPr>
        <p:spPr>
          <a:ln/>
        </p:spPr>
        <p:txBody>
          <a:bodyPr/>
          <a:lstStyle>
            <a:lvl1pPr>
              <a:defRPr/>
            </a:lvl1pPr>
          </a:lstStyle>
          <a:p>
            <a:pPr>
              <a:defRPr/>
            </a:pPr>
            <a:fld id="{EA8D93F8-2E2A-4E9E-A37E-D90353F24130}" type="slidenum">
              <a:rPr lang="sv-SE"/>
              <a:pPr>
                <a:defRPr/>
              </a:pPr>
              <a:t>‹#›</a:t>
            </a:fld>
            <a:endParaRPr lang="sv-SE"/>
          </a:p>
        </p:txBody>
      </p:sp>
      <p:sp>
        <p:nvSpPr>
          <p:cNvPr id="4" name="Rectangle 8"/>
          <p:cNvSpPr>
            <a:spLocks noGrp="1" noChangeArrowheads="1"/>
          </p:cNvSpPr>
          <p:nvPr>
            <p:ph type="dt" sz="half" idx="12"/>
          </p:nvPr>
        </p:nvSpPr>
        <p:spPr>
          <a:ln/>
        </p:spPr>
        <p:txBody>
          <a:bodyPr/>
          <a:lstStyle>
            <a:lvl1pPr>
              <a:defRPr/>
            </a:lvl1pPr>
          </a:lstStyle>
          <a:p>
            <a:pPr>
              <a:defRPr/>
            </a:pPr>
            <a:fld id="{E4E7813B-AEB5-443E-8FFF-7179A63BCBB8}" type="datetime1">
              <a:rPr lang="fi-FI"/>
              <a:pPr>
                <a:defRPr/>
              </a:pPr>
              <a:t>28.11.2017</a:t>
            </a:fld>
            <a:endParaRPr lang="sv-S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smtClean="0"/>
              <a:t>Klicka här för att ändra format</a:t>
            </a:r>
            <a:endParaRPr lang="sv-FI"/>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FI"/>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Rectangle 6"/>
          <p:cNvSpPr>
            <a:spLocks noGrp="1" noChangeArrowheads="1"/>
          </p:cNvSpPr>
          <p:nvPr>
            <p:ph type="ftr" sz="quarter" idx="10"/>
          </p:nvPr>
        </p:nvSpPr>
        <p:spPr>
          <a:ln/>
        </p:spPr>
        <p:txBody>
          <a:bodyPr/>
          <a:lstStyle>
            <a:lvl1pPr>
              <a:defRPr/>
            </a:lvl1pPr>
          </a:lstStyle>
          <a:p>
            <a:pPr>
              <a:defRPr/>
            </a:pPr>
            <a:r>
              <a:rPr lang="sv-SE"/>
              <a:t>www.korsholm.fi • www.mustasaari.fi</a:t>
            </a:r>
          </a:p>
        </p:txBody>
      </p:sp>
      <p:sp>
        <p:nvSpPr>
          <p:cNvPr id="6" name="Rectangle 7"/>
          <p:cNvSpPr>
            <a:spLocks noGrp="1" noChangeArrowheads="1"/>
          </p:cNvSpPr>
          <p:nvPr>
            <p:ph type="sldNum" sz="quarter" idx="11"/>
          </p:nvPr>
        </p:nvSpPr>
        <p:spPr>
          <a:ln/>
        </p:spPr>
        <p:txBody>
          <a:bodyPr/>
          <a:lstStyle>
            <a:lvl1pPr>
              <a:defRPr/>
            </a:lvl1pPr>
          </a:lstStyle>
          <a:p>
            <a:pPr>
              <a:defRPr/>
            </a:pPr>
            <a:fld id="{13B3D971-0E47-44A1-B148-648B83A6A52D}" type="slidenum">
              <a:rPr lang="sv-SE"/>
              <a:pPr>
                <a:defRPr/>
              </a:pPr>
              <a:t>‹#›</a:t>
            </a:fld>
            <a:endParaRPr lang="sv-SE"/>
          </a:p>
        </p:txBody>
      </p:sp>
      <p:sp>
        <p:nvSpPr>
          <p:cNvPr id="7" name="Rectangle 8"/>
          <p:cNvSpPr>
            <a:spLocks noGrp="1" noChangeArrowheads="1"/>
          </p:cNvSpPr>
          <p:nvPr>
            <p:ph type="dt" sz="half" idx="12"/>
          </p:nvPr>
        </p:nvSpPr>
        <p:spPr>
          <a:ln/>
        </p:spPr>
        <p:txBody>
          <a:bodyPr/>
          <a:lstStyle>
            <a:lvl1pPr>
              <a:defRPr/>
            </a:lvl1pPr>
          </a:lstStyle>
          <a:p>
            <a:pPr>
              <a:defRPr/>
            </a:pPr>
            <a:fld id="{700B4FCF-4860-4CFA-9E67-0F410D66F39B}" type="datetime1">
              <a:rPr lang="fi-FI"/>
              <a:pPr>
                <a:defRPr/>
              </a:pPr>
              <a:t>28.11.2017</a:t>
            </a:fld>
            <a:endParaRPr lang="sv-S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smtClean="0"/>
              <a:t>Klicka här för att ändra format</a:t>
            </a:r>
            <a:endParaRPr lang="sv-FI"/>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FI" noProof="0" smtClean="0"/>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Rectangle 6"/>
          <p:cNvSpPr>
            <a:spLocks noGrp="1" noChangeArrowheads="1"/>
          </p:cNvSpPr>
          <p:nvPr>
            <p:ph type="ftr" sz="quarter" idx="10"/>
          </p:nvPr>
        </p:nvSpPr>
        <p:spPr>
          <a:ln/>
        </p:spPr>
        <p:txBody>
          <a:bodyPr/>
          <a:lstStyle>
            <a:lvl1pPr>
              <a:defRPr/>
            </a:lvl1pPr>
          </a:lstStyle>
          <a:p>
            <a:pPr>
              <a:defRPr/>
            </a:pPr>
            <a:r>
              <a:rPr lang="sv-SE"/>
              <a:t>www.korsholm.fi • www.mustasaari.fi</a:t>
            </a:r>
          </a:p>
        </p:txBody>
      </p:sp>
      <p:sp>
        <p:nvSpPr>
          <p:cNvPr id="6" name="Rectangle 7"/>
          <p:cNvSpPr>
            <a:spLocks noGrp="1" noChangeArrowheads="1"/>
          </p:cNvSpPr>
          <p:nvPr>
            <p:ph type="sldNum" sz="quarter" idx="11"/>
          </p:nvPr>
        </p:nvSpPr>
        <p:spPr>
          <a:ln/>
        </p:spPr>
        <p:txBody>
          <a:bodyPr/>
          <a:lstStyle>
            <a:lvl1pPr>
              <a:defRPr/>
            </a:lvl1pPr>
          </a:lstStyle>
          <a:p>
            <a:pPr>
              <a:defRPr/>
            </a:pPr>
            <a:fld id="{F21F0F0C-EF62-4FC9-8754-2C0A0D3E9D63}" type="slidenum">
              <a:rPr lang="sv-SE"/>
              <a:pPr>
                <a:defRPr/>
              </a:pPr>
              <a:t>‹#›</a:t>
            </a:fld>
            <a:endParaRPr lang="sv-SE"/>
          </a:p>
        </p:txBody>
      </p:sp>
      <p:sp>
        <p:nvSpPr>
          <p:cNvPr id="7" name="Rectangle 8"/>
          <p:cNvSpPr>
            <a:spLocks noGrp="1" noChangeArrowheads="1"/>
          </p:cNvSpPr>
          <p:nvPr>
            <p:ph type="dt" sz="half" idx="12"/>
          </p:nvPr>
        </p:nvSpPr>
        <p:spPr>
          <a:ln/>
        </p:spPr>
        <p:txBody>
          <a:bodyPr/>
          <a:lstStyle>
            <a:lvl1pPr>
              <a:defRPr/>
            </a:lvl1pPr>
          </a:lstStyle>
          <a:p>
            <a:pPr>
              <a:defRPr/>
            </a:pPr>
            <a:fld id="{7E5A4D7D-668B-45EC-9B0A-54E6D4943971}" type="datetime1">
              <a:rPr lang="fi-FI"/>
              <a:pPr>
                <a:defRPr/>
              </a:pPr>
              <a:t>28.11.2017</a:t>
            </a:fld>
            <a:endParaRPr lang="sv-S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FI"/>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FI"/>
          </a:p>
        </p:txBody>
      </p:sp>
      <p:sp>
        <p:nvSpPr>
          <p:cNvPr id="4" name="Rectangle 6"/>
          <p:cNvSpPr>
            <a:spLocks noGrp="1" noChangeArrowheads="1"/>
          </p:cNvSpPr>
          <p:nvPr>
            <p:ph type="ftr" sz="quarter" idx="10"/>
          </p:nvPr>
        </p:nvSpPr>
        <p:spPr>
          <a:ln/>
        </p:spPr>
        <p:txBody>
          <a:bodyPr/>
          <a:lstStyle>
            <a:lvl1pPr>
              <a:defRPr/>
            </a:lvl1pPr>
          </a:lstStyle>
          <a:p>
            <a:pPr>
              <a:defRPr/>
            </a:pPr>
            <a:r>
              <a:rPr lang="sv-SE"/>
              <a:t>www.korsholm.fi • www.mustasaari.fi</a:t>
            </a:r>
          </a:p>
        </p:txBody>
      </p:sp>
      <p:sp>
        <p:nvSpPr>
          <p:cNvPr id="5" name="Rectangle 7"/>
          <p:cNvSpPr>
            <a:spLocks noGrp="1" noChangeArrowheads="1"/>
          </p:cNvSpPr>
          <p:nvPr>
            <p:ph type="sldNum" sz="quarter" idx="11"/>
          </p:nvPr>
        </p:nvSpPr>
        <p:spPr>
          <a:ln/>
        </p:spPr>
        <p:txBody>
          <a:bodyPr/>
          <a:lstStyle>
            <a:lvl1pPr>
              <a:defRPr/>
            </a:lvl1pPr>
          </a:lstStyle>
          <a:p>
            <a:pPr>
              <a:defRPr/>
            </a:pPr>
            <a:fld id="{0CF10AE3-AB9B-4317-AC52-585211F66906}" type="slidenum">
              <a:rPr lang="sv-SE"/>
              <a:pPr>
                <a:defRPr/>
              </a:pPr>
              <a:t>‹#›</a:t>
            </a:fld>
            <a:endParaRPr lang="sv-SE"/>
          </a:p>
        </p:txBody>
      </p:sp>
      <p:sp>
        <p:nvSpPr>
          <p:cNvPr id="6" name="Rectangle 8"/>
          <p:cNvSpPr>
            <a:spLocks noGrp="1" noChangeArrowheads="1"/>
          </p:cNvSpPr>
          <p:nvPr>
            <p:ph type="dt" sz="half" idx="12"/>
          </p:nvPr>
        </p:nvSpPr>
        <p:spPr>
          <a:ln/>
        </p:spPr>
        <p:txBody>
          <a:bodyPr/>
          <a:lstStyle>
            <a:lvl1pPr>
              <a:defRPr/>
            </a:lvl1pPr>
          </a:lstStyle>
          <a:p>
            <a:pPr>
              <a:defRPr/>
            </a:pPr>
            <a:fld id="{D3B466C7-BE53-4D0C-8FA6-A71778171D44}" type="datetime1">
              <a:rPr lang="fi-FI"/>
              <a:pPr>
                <a:defRPr/>
              </a:pPr>
              <a:t>28.11.2017</a:t>
            </a:fld>
            <a:endParaRPr lang="sv-S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554662"/>
          </a:xfrm>
        </p:spPr>
        <p:txBody>
          <a:bodyPr vert="eaVert"/>
          <a:lstStyle/>
          <a:p>
            <a:r>
              <a:rPr lang="sv-SE" smtClean="0"/>
              <a:t>Klicka här för att ändra format</a:t>
            </a:r>
            <a:endParaRPr lang="sv-FI"/>
          </a:p>
        </p:txBody>
      </p:sp>
      <p:sp>
        <p:nvSpPr>
          <p:cNvPr id="3" name="Platshållare för lodrät text 2"/>
          <p:cNvSpPr>
            <a:spLocks noGrp="1"/>
          </p:cNvSpPr>
          <p:nvPr>
            <p:ph type="body" orient="vert" idx="1"/>
          </p:nvPr>
        </p:nvSpPr>
        <p:spPr>
          <a:xfrm>
            <a:off x="457200" y="274638"/>
            <a:ext cx="6019800" cy="5554662"/>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FI"/>
          </a:p>
        </p:txBody>
      </p:sp>
      <p:sp>
        <p:nvSpPr>
          <p:cNvPr id="4" name="Rectangle 6"/>
          <p:cNvSpPr>
            <a:spLocks noGrp="1" noChangeArrowheads="1"/>
          </p:cNvSpPr>
          <p:nvPr>
            <p:ph type="ftr" sz="quarter" idx="10"/>
          </p:nvPr>
        </p:nvSpPr>
        <p:spPr>
          <a:ln/>
        </p:spPr>
        <p:txBody>
          <a:bodyPr/>
          <a:lstStyle>
            <a:lvl1pPr>
              <a:defRPr/>
            </a:lvl1pPr>
          </a:lstStyle>
          <a:p>
            <a:pPr>
              <a:defRPr/>
            </a:pPr>
            <a:r>
              <a:rPr lang="sv-SE"/>
              <a:t>www.korsholm.fi • www.mustasaari.fi</a:t>
            </a:r>
          </a:p>
        </p:txBody>
      </p:sp>
      <p:sp>
        <p:nvSpPr>
          <p:cNvPr id="5" name="Rectangle 7"/>
          <p:cNvSpPr>
            <a:spLocks noGrp="1" noChangeArrowheads="1"/>
          </p:cNvSpPr>
          <p:nvPr>
            <p:ph type="sldNum" sz="quarter" idx="11"/>
          </p:nvPr>
        </p:nvSpPr>
        <p:spPr>
          <a:ln/>
        </p:spPr>
        <p:txBody>
          <a:bodyPr/>
          <a:lstStyle>
            <a:lvl1pPr>
              <a:defRPr/>
            </a:lvl1pPr>
          </a:lstStyle>
          <a:p>
            <a:pPr>
              <a:defRPr/>
            </a:pPr>
            <a:fld id="{DDBAE70B-FD9A-4CBA-91E5-13D55151A9F9}" type="slidenum">
              <a:rPr lang="sv-SE"/>
              <a:pPr>
                <a:defRPr/>
              </a:pPr>
              <a:t>‹#›</a:t>
            </a:fld>
            <a:endParaRPr lang="sv-SE"/>
          </a:p>
        </p:txBody>
      </p:sp>
      <p:sp>
        <p:nvSpPr>
          <p:cNvPr id="6" name="Rectangle 8"/>
          <p:cNvSpPr>
            <a:spLocks noGrp="1" noChangeArrowheads="1"/>
          </p:cNvSpPr>
          <p:nvPr>
            <p:ph type="dt" sz="half" idx="12"/>
          </p:nvPr>
        </p:nvSpPr>
        <p:spPr>
          <a:ln/>
        </p:spPr>
        <p:txBody>
          <a:bodyPr/>
          <a:lstStyle>
            <a:lvl1pPr>
              <a:defRPr/>
            </a:lvl1pPr>
          </a:lstStyle>
          <a:p>
            <a:pPr>
              <a:defRPr/>
            </a:pPr>
            <a:fld id="{8E4A545D-7966-4D3A-9CFC-76368797D3BF}" type="datetime1">
              <a:rPr lang="fi-FI"/>
              <a:pPr>
                <a:defRPr/>
              </a:pPr>
              <a:t>28.11.2017</a:t>
            </a:fld>
            <a:endParaRPr lang="sv-S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grpSp>
        <p:nvGrpSpPr>
          <p:cNvPr id="7" name="Group 6"/>
          <p:cNvGrpSpPr/>
          <p:nvPr/>
        </p:nvGrpSpPr>
        <p:grpSpPr>
          <a:xfrm>
            <a:off x="0" y="0"/>
            <a:ext cx="9144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866216" y="2099733"/>
            <a:ext cx="6619244" cy="2677648"/>
          </a:xfrm>
        </p:spPr>
        <p:txBody>
          <a:bodyPr anchor="b"/>
          <a:lstStyle>
            <a:lvl1pPr>
              <a:defRPr sz="4050"/>
            </a:lvl1pPr>
          </a:lstStyle>
          <a:p>
            <a:r>
              <a:rPr lang="fi-FI" smtClean="0"/>
              <a:t>Muokkaa perustyyl. napsautt.</a:t>
            </a:r>
            <a:endParaRPr lang="en-US" dirty="0"/>
          </a:p>
        </p:txBody>
      </p:sp>
      <p:sp>
        <p:nvSpPr>
          <p:cNvPr id="3" name="Subtitle 2"/>
          <p:cNvSpPr>
            <a:spLocks noGrp="1"/>
          </p:cNvSpPr>
          <p:nvPr>
            <p:ph type="subTitle" idx="1"/>
          </p:nvPr>
        </p:nvSpPr>
        <p:spPr bwMode="gray">
          <a:xfrm>
            <a:off x="866216" y="4777380"/>
            <a:ext cx="6619244" cy="861420"/>
          </a:xfrm>
        </p:spPr>
        <p:txBody>
          <a:bodyPr anchor="t"/>
          <a:lstStyle>
            <a:lvl1pPr marL="0" indent="0" algn="l">
              <a:buNone/>
              <a:defRPr cap="all">
                <a:solidFill>
                  <a:schemeClr val="accent1">
                    <a:lumMod val="60000"/>
                    <a:lumOff val="4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fi-FI" smtClean="0"/>
              <a:t>Muokkaa alaotsikon perustyyliä napsautt.</a:t>
            </a:r>
            <a:endParaRPr lang="en-US" dirty="0"/>
          </a:p>
        </p:txBody>
      </p:sp>
      <p:sp>
        <p:nvSpPr>
          <p:cNvPr id="4" name="Date Placeholder 3"/>
          <p:cNvSpPr>
            <a:spLocks noGrp="1"/>
          </p:cNvSpPr>
          <p:nvPr>
            <p:ph type="dt" sz="half" idx="10"/>
          </p:nvPr>
        </p:nvSpPr>
        <p:spPr bwMode="gray">
          <a:xfrm rot="5400000">
            <a:off x="7495414" y="1830325"/>
            <a:ext cx="990599" cy="228599"/>
          </a:xfrm>
        </p:spPr>
        <p:txBody>
          <a:bodyPr anchor="t"/>
          <a:lstStyle>
            <a:lvl1pPr algn="l">
              <a:defRPr b="0" i="0">
                <a:solidFill>
                  <a:schemeClr val="bg1">
                    <a:alpha val="60000"/>
                  </a:schemeClr>
                </a:solidFill>
              </a:defRPr>
            </a:lvl1pPr>
          </a:lstStyle>
          <a:p>
            <a:fld id="{48296749-1CAE-4B0E-8CF6-49E0BF7DB6F1}" type="datetimeFigureOut">
              <a:rPr lang="fi-FI" smtClean="0"/>
              <a:t>28.11.2017</a:t>
            </a:fld>
            <a:endParaRPr lang="fi-FI"/>
          </a:p>
        </p:txBody>
      </p:sp>
      <p:sp>
        <p:nvSpPr>
          <p:cNvPr id="5" name="Footer Placeholder 4"/>
          <p:cNvSpPr>
            <a:spLocks noGrp="1"/>
          </p:cNvSpPr>
          <p:nvPr>
            <p:ph type="ftr" sz="quarter" idx="11"/>
          </p:nvPr>
        </p:nvSpPr>
        <p:spPr bwMode="gray">
          <a:xfrm rot="5400000">
            <a:off x="6231508" y="3265933"/>
            <a:ext cx="3859795" cy="228601"/>
          </a:xfrm>
        </p:spPr>
        <p:txBody>
          <a:bodyPr/>
          <a:lstStyle>
            <a:lvl1pPr>
              <a:defRPr b="0" i="0">
                <a:solidFill>
                  <a:schemeClr val="bg1">
                    <a:alpha val="60000"/>
                  </a:schemeClr>
                </a:solidFill>
              </a:defRPr>
            </a:lvl1pPr>
          </a:lstStyle>
          <a:p>
            <a:endParaRPr lang="fi-FI"/>
          </a:p>
        </p:txBody>
      </p:sp>
      <p:sp>
        <p:nvSpPr>
          <p:cNvPr id="11" name="Rectangle 10"/>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7764406" y="295730"/>
            <a:ext cx="628649" cy="767687"/>
          </a:xfrm>
        </p:spPr>
        <p:txBody>
          <a:bodyPr/>
          <a:lstStyle/>
          <a:p>
            <a:fld id="{50F7EE79-C66A-4EA0-83C0-D664B9139711}" type="slidenum">
              <a:rPr lang="fi-FI" smtClean="0"/>
              <a:t>‹#›</a:t>
            </a:fld>
            <a:endParaRPr lang="fi-FI"/>
          </a:p>
        </p:txBody>
      </p:sp>
    </p:spTree>
    <p:extLst>
      <p:ext uri="{BB962C8B-B14F-4D97-AF65-F5344CB8AC3E}">
        <p14:creationId xmlns:p14="http://schemas.microsoft.com/office/powerpoint/2010/main" val="348308460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en-US" dirty="0"/>
          </a:p>
        </p:txBody>
      </p:sp>
      <p:sp>
        <p:nvSpPr>
          <p:cNvPr id="3" name="Content Placeholder 2"/>
          <p:cNvSpPr>
            <a:spLocks noGrp="1"/>
          </p:cNvSpPr>
          <p:nvPr>
            <p:ph idx="1"/>
          </p:nvPr>
        </p:nvSpPr>
        <p:spPr>
          <a:xfrm>
            <a:off x="866216" y="2603500"/>
            <a:ext cx="6619244" cy="3416300"/>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10"/>
          </p:nvPr>
        </p:nvSpPr>
        <p:spPr/>
        <p:txBody>
          <a:bodyPr/>
          <a:lstStyle/>
          <a:p>
            <a:fld id="{48296749-1CAE-4B0E-8CF6-49E0BF7DB6F1}" type="datetimeFigureOut">
              <a:rPr lang="fi-FI" smtClean="0"/>
              <a:t>28.11.2017</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50F7EE79-C66A-4EA0-83C0-D664B9139711}" type="slidenum">
              <a:rPr lang="fi-FI" smtClean="0"/>
              <a:t>‹#›</a:t>
            </a:fld>
            <a:endParaRPr lang="fi-FI"/>
          </a:p>
        </p:txBody>
      </p:sp>
    </p:spTree>
    <p:extLst>
      <p:ext uri="{BB962C8B-B14F-4D97-AF65-F5344CB8AC3E}">
        <p14:creationId xmlns:p14="http://schemas.microsoft.com/office/powerpoint/2010/main" val="79571685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Osan ylätunniste">
    <p:spTree>
      <p:nvGrpSpPr>
        <p:cNvPr id="1" name=""/>
        <p:cNvGrpSpPr/>
        <p:nvPr/>
      </p:nvGrpSpPr>
      <p:grpSpPr>
        <a:xfrm>
          <a:off x="0" y="0"/>
          <a:ext cx="0" cy="0"/>
          <a:chOff x="0" y="0"/>
          <a:chExt cx="0" cy="0"/>
        </a:xfrm>
      </p:grpSpPr>
      <p:grpSp>
        <p:nvGrpSpPr>
          <p:cNvPr id="8" name="Group 7"/>
          <p:cNvGrpSpPr/>
          <p:nvPr/>
        </p:nvGrpSpPr>
        <p:grpSpPr>
          <a:xfrm>
            <a:off x="0" y="0"/>
            <a:ext cx="9144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6" y="2677645"/>
            <a:ext cx="3263269" cy="2283824"/>
          </a:xfrm>
        </p:spPr>
        <p:txBody>
          <a:bodyPr anchor="ctr"/>
          <a:lstStyle>
            <a:lvl1pPr algn="l">
              <a:defRPr sz="3000" b="0" cap="none"/>
            </a:lvl1pPr>
          </a:lstStyle>
          <a:p>
            <a:r>
              <a:rPr lang="fi-FI" smtClean="0"/>
              <a:t>Muokkaa perustyyl. napsautt.</a:t>
            </a:r>
            <a:endParaRPr lang="en-US" dirty="0"/>
          </a:p>
        </p:txBody>
      </p:sp>
      <p:sp>
        <p:nvSpPr>
          <p:cNvPr id="3" name="Text Placeholder 2"/>
          <p:cNvSpPr>
            <a:spLocks noGrp="1"/>
          </p:cNvSpPr>
          <p:nvPr>
            <p:ph type="body" idx="1"/>
          </p:nvPr>
        </p:nvSpPr>
        <p:spPr>
          <a:xfrm>
            <a:off x="5171670" y="2677644"/>
            <a:ext cx="2818159" cy="2283824"/>
          </a:xfrm>
        </p:spPr>
        <p:txBody>
          <a:bodyPr anchor="ctr"/>
          <a:lstStyle>
            <a:lvl1pPr marL="0" indent="0" algn="l">
              <a:buNone/>
              <a:defRPr sz="1500" cap="all">
                <a:solidFill>
                  <a:schemeClr val="accent1">
                    <a:lumMod val="60000"/>
                    <a:lumOff val="4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fi-FI" smtClean="0"/>
              <a:t>Muokkaa tekstin perustyylejä</a:t>
            </a:r>
          </a:p>
        </p:txBody>
      </p:sp>
      <p:sp>
        <p:nvSpPr>
          <p:cNvPr id="4" name="Date Placeholder 3"/>
          <p:cNvSpPr>
            <a:spLocks noGrp="1"/>
          </p:cNvSpPr>
          <p:nvPr>
            <p:ph type="dt" sz="half" idx="10"/>
          </p:nvPr>
        </p:nvSpPr>
        <p:spPr/>
        <p:txBody>
          <a:bodyPr/>
          <a:lstStyle/>
          <a:p>
            <a:fld id="{48296749-1CAE-4B0E-8CF6-49E0BF7DB6F1}" type="datetimeFigureOut">
              <a:rPr lang="fi-FI" smtClean="0"/>
              <a:t>28.11.2017</a:t>
            </a:fld>
            <a:endParaRPr lang="fi-FI"/>
          </a:p>
        </p:txBody>
      </p:sp>
      <p:sp>
        <p:nvSpPr>
          <p:cNvPr id="5" name="Footer Placeholder 4"/>
          <p:cNvSpPr>
            <a:spLocks noGrp="1"/>
          </p:cNvSpPr>
          <p:nvPr>
            <p:ph type="ftr" sz="quarter" idx="11"/>
          </p:nvPr>
        </p:nvSpPr>
        <p:spPr/>
        <p:txBody>
          <a:bodyPr/>
          <a:lstStyle/>
          <a:p>
            <a:endParaRPr lang="fi-FI"/>
          </a:p>
        </p:txBody>
      </p:sp>
      <p:sp>
        <p:nvSpPr>
          <p:cNvPr id="16" name="Rectangle 15"/>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0F7EE79-C66A-4EA0-83C0-D664B9139711}" type="slidenum">
              <a:rPr lang="fi-FI" smtClean="0"/>
              <a:t>‹#›</a:t>
            </a:fld>
            <a:endParaRPr lang="fi-FI"/>
          </a:p>
        </p:txBody>
      </p:sp>
    </p:spTree>
    <p:extLst>
      <p:ext uri="{BB962C8B-B14F-4D97-AF65-F5344CB8AC3E}">
        <p14:creationId xmlns:p14="http://schemas.microsoft.com/office/powerpoint/2010/main" val="127089574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en-US" dirty="0"/>
          </a:p>
        </p:txBody>
      </p:sp>
      <p:sp>
        <p:nvSpPr>
          <p:cNvPr id="3" name="Content Placeholder 2"/>
          <p:cNvSpPr>
            <a:spLocks noGrp="1"/>
          </p:cNvSpPr>
          <p:nvPr>
            <p:ph sz="half" idx="1"/>
          </p:nvPr>
        </p:nvSpPr>
        <p:spPr>
          <a:xfrm>
            <a:off x="866215" y="2603501"/>
            <a:ext cx="3618869" cy="3416301"/>
          </a:xfrm>
        </p:spPr>
        <p:txBody>
          <a:bodyPr>
            <a:normAutofit/>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Content Placeholder 3"/>
          <p:cNvSpPr>
            <a:spLocks noGrp="1"/>
          </p:cNvSpPr>
          <p:nvPr>
            <p:ph sz="half" idx="2"/>
          </p:nvPr>
        </p:nvSpPr>
        <p:spPr>
          <a:xfrm>
            <a:off x="4656535" y="2603500"/>
            <a:ext cx="3618869" cy="3416300"/>
          </a:xfrm>
        </p:spPr>
        <p:txBody>
          <a:bodyPr>
            <a:normAutofit/>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5" name="Date Placeholder 4"/>
          <p:cNvSpPr>
            <a:spLocks noGrp="1"/>
          </p:cNvSpPr>
          <p:nvPr>
            <p:ph type="dt" sz="half" idx="10"/>
          </p:nvPr>
        </p:nvSpPr>
        <p:spPr/>
        <p:txBody>
          <a:bodyPr/>
          <a:lstStyle/>
          <a:p>
            <a:fld id="{48296749-1CAE-4B0E-8CF6-49E0BF7DB6F1}" type="datetimeFigureOut">
              <a:rPr lang="fi-FI" smtClean="0"/>
              <a:t>28.11.2017</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50F7EE79-C66A-4EA0-83C0-D664B9139711}" type="slidenum">
              <a:rPr lang="fi-FI" smtClean="0"/>
              <a:t>‹#›</a:t>
            </a:fld>
            <a:endParaRPr lang="fi-FI"/>
          </a:p>
        </p:txBody>
      </p:sp>
    </p:spTree>
    <p:extLst>
      <p:ext uri="{BB962C8B-B14F-4D97-AF65-F5344CB8AC3E}">
        <p14:creationId xmlns:p14="http://schemas.microsoft.com/office/powerpoint/2010/main" val="64863707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i-FI" smtClean="0"/>
              <a:t>Muokkaa perustyyl. napsautt.</a:t>
            </a:r>
            <a:endParaRPr lang="en-US" dirty="0"/>
          </a:p>
        </p:txBody>
      </p:sp>
      <p:sp>
        <p:nvSpPr>
          <p:cNvPr id="3" name="Text Placeholder 2"/>
          <p:cNvSpPr>
            <a:spLocks noGrp="1"/>
          </p:cNvSpPr>
          <p:nvPr>
            <p:ph type="body" idx="1"/>
          </p:nvPr>
        </p:nvSpPr>
        <p:spPr>
          <a:xfrm>
            <a:off x="866216" y="2603500"/>
            <a:ext cx="3618868" cy="576262"/>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i-FI" smtClean="0"/>
              <a:t>Muokkaa tekstin perustyylejä</a:t>
            </a:r>
          </a:p>
        </p:txBody>
      </p:sp>
      <p:sp>
        <p:nvSpPr>
          <p:cNvPr id="4" name="Content Placeholder 3"/>
          <p:cNvSpPr>
            <a:spLocks noGrp="1"/>
          </p:cNvSpPr>
          <p:nvPr>
            <p:ph sz="half" idx="2"/>
          </p:nvPr>
        </p:nvSpPr>
        <p:spPr>
          <a:xfrm>
            <a:off x="866215" y="3179763"/>
            <a:ext cx="3618869" cy="2840039"/>
          </a:xfrm>
        </p:spPr>
        <p:txBody>
          <a:bodyPr>
            <a:normAutofit/>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5" name="Text Placeholder 4"/>
          <p:cNvSpPr>
            <a:spLocks noGrp="1"/>
          </p:cNvSpPr>
          <p:nvPr>
            <p:ph type="body" sz="quarter" idx="3"/>
          </p:nvPr>
        </p:nvSpPr>
        <p:spPr>
          <a:xfrm>
            <a:off x="4656535" y="2603500"/>
            <a:ext cx="3618869" cy="576262"/>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i-FI" smtClean="0"/>
              <a:t>Muokkaa tekstin perustyylejä</a:t>
            </a:r>
          </a:p>
        </p:txBody>
      </p:sp>
      <p:sp>
        <p:nvSpPr>
          <p:cNvPr id="6" name="Content Placeholder 5"/>
          <p:cNvSpPr>
            <a:spLocks noGrp="1"/>
          </p:cNvSpPr>
          <p:nvPr>
            <p:ph sz="quarter" idx="4"/>
          </p:nvPr>
        </p:nvSpPr>
        <p:spPr>
          <a:xfrm>
            <a:off x="4656535" y="3179763"/>
            <a:ext cx="3618869" cy="2840039"/>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7" name="Date Placeholder 6"/>
          <p:cNvSpPr>
            <a:spLocks noGrp="1"/>
          </p:cNvSpPr>
          <p:nvPr>
            <p:ph type="dt" sz="half" idx="10"/>
          </p:nvPr>
        </p:nvSpPr>
        <p:spPr/>
        <p:txBody>
          <a:bodyPr/>
          <a:lstStyle/>
          <a:p>
            <a:fld id="{48296749-1CAE-4B0E-8CF6-49E0BF7DB6F1}" type="datetimeFigureOut">
              <a:rPr lang="fi-FI" smtClean="0"/>
              <a:t>28.11.2017</a:t>
            </a:fld>
            <a:endParaRPr lang="fi-FI"/>
          </a:p>
        </p:txBody>
      </p:sp>
      <p:sp>
        <p:nvSpPr>
          <p:cNvPr id="8" name="Footer Placeholder 7"/>
          <p:cNvSpPr>
            <a:spLocks noGrp="1"/>
          </p:cNvSpPr>
          <p:nvPr>
            <p:ph type="ftr" sz="quarter" idx="11"/>
          </p:nvPr>
        </p:nvSpPr>
        <p:spPr/>
        <p:txBody>
          <a:bodyPr/>
          <a:lstStyle/>
          <a:p>
            <a:endParaRPr lang="fi-FI"/>
          </a:p>
        </p:txBody>
      </p:sp>
      <p:sp>
        <p:nvSpPr>
          <p:cNvPr id="9" name="Slide Number Placeholder 8"/>
          <p:cNvSpPr>
            <a:spLocks noGrp="1"/>
          </p:cNvSpPr>
          <p:nvPr>
            <p:ph type="sldNum" sz="quarter" idx="12"/>
          </p:nvPr>
        </p:nvSpPr>
        <p:spPr/>
        <p:txBody>
          <a:bodyPr/>
          <a:lstStyle/>
          <a:p>
            <a:fld id="{50F7EE79-C66A-4EA0-83C0-D664B9139711}" type="slidenum">
              <a:rPr lang="fi-FI" smtClean="0"/>
              <a:t>‹#›</a:t>
            </a:fld>
            <a:endParaRPr lang="fi-FI"/>
          </a:p>
        </p:txBody>
      </p:sp>
    </p:spTree>
    <p:extLst>
      <p:ext uri="{BB962C8B-B14F-4D97-AF65-F5344CB8AC3E}">
        <p14:creationId xmlns:p14="http://schemas.microsoft.com/office/powerpoint/2010/main" val="3737131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p:spPr>
        <p:txBody>
          <a:bodyPr/>
          <a:lstStyle>
            <a:lvl1pPr>
              <a:defRPr/>
            </a:lvl1pPr>
          </a:lstStyle>
          <a:p>
            <a:r>
              <a:rPr lang="sv-SE" smtClean="0"/>
              <a:t>Klicka här för att ändra format</a:t>
            </a:r>
            <a:endParaRPr lang="sv-FI"/>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FI"/>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FI"/>
          </a:p>
        </p:txBody>
      </p:sp>
      <p:sp>
        <p:nvSpPr>
          <p:cNvPr id="7" name="Rectangle 9"/>
          <p:cNvSpPr>
            <a:spLocks noGrp="1" noChangeArrowheads="1"/>
          </p:cNvSpPr>
          <p:nvPr>
            <p:ph type="ftr" sz="quarter" idx="10"/>
          </p:nvPr>
        </p:nvSpPr>
        <p:spPr>
          <a:ln/>
        </p:spPr>
        <p:txBody>
          <a:bodyPr/>
          <a:lstStyle>
            <a:lvl1pPr>
              <a:defRPr/>
            </a:lvl1pPr>
          </a:lstStyle>
          <a:p>
            <a:pPr>
              <a:defRPr/>
            </a:pPr>
            <a:r>
              <a:rPr lang="sv-SE"/>
              <a:t>www.korsholm.fi • www.mustasaari.fi</a:t>
            </a:r>
          </a:p>
        </p:txBody>
      </p:sp>
      <p:sp>
        <p:nvSpPr>
          <p:cNvPr id="8" name="Rectangle 10"/>
          <p:cNvSpPr>
            <a:spLocks noGrp="1" noChangeArrowheads="1"/>
          </p:cNvSpPr>
          <p:nvPr>
            <p:ph type="sldNum" sz="quarter" idx="11"/>
          </p:nvPr>
        </p:nvSpPr>
        <p:spPr>
          <a:ln/>
        </p:spPr>
        <p:txBody>
          <a:bodyPr/>
          <a:lstStyle>
            <a:lvl1pPr>
              <a:defRPr/>
            </a:lvl1pPr>
          </a:lstStyle>
          <a:p>
            <a:pPr>
              <a:defRPr/>
            </a:pPr>
            <a:fld id="{3FEE662D-9079-4435-98AE-7035BD15B654}" type="slidenum">
              <a:rPr lang="sv-SE"/>
              <a:pPr>
                <a:defRPr/>
              </a:pPr>
              <a:t>‹#›</a:t>
            </a:fld>
            <a:endParaRPr lang="sv-SE"/>
          </a:p>
        </p:txBody>
      </p:sp>
      <p:sp>
        <p:nvSpPr>
          <p:cNvPr id="9" name="Rectangle 11"/>
          <p:cNvSpPr>
            <a:spLocks noGrp="1" noChangeArrowheads="1"/>
          </p:cNvSpPr>
          <p:nvPr>
            <p:ph type="dt" sz="half" idx="12"/>
          </p:nvPr>
        </p:nvSpPr>
        <p:spPr>
          <a:ln/>
        </p:spPr>
        <p:txBody>
          <a:bodyPr/>
          <a:lstStyle>
            <a:lvl1pPr>
              <a:defRPr/>
            </a:lvl1pPr>
          </a:lstStyle>
          <a:p>
            <a:pPr>
              <a:defRPr/>
            </a:pPr>
            <a:fld id="{77185C91-A4DA-44A7-B0AE-4125DDA3CDCE}" type="datetime1">
              <a:rPr lang="fi-FI"/>
              <a:pPr>
                <a:defRPr/>
              </a:pPr>
              <a:t>28.11.2017</a:t>
            </a:fld>
            <a:endParaRPr lang="sv-SE"/>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9" name="Title 1"/>
          <p:cNvSpPr>
            <a:spLocks noGrp="1"/>
          </p:cNvSpPr>
          <p:nvPr>
            <p:ph type="title"/>
          </p:nvPr>
        </p:nvSpPr>
        <p:spPr>
          <a:xfrm>
            <a:off x="866216" y="973668"/>
            <a:ext cx="6571060" cy="706964"/>
          </a:xfrm>
        </p:spPr>
        <p:txBody>
          <a:bodyPr/>
          <a:lstStyle>
            <a:lvl1pPr>
              <a:defRPr/>
            </a:lvl1pPr>
          </a:lstStyle>
          <a:p>
            <a:r>
              <a:rPr lang="fi-FI" smtClean="0"/>
              <a:t>Muokkaa perustyyl. napsautt.</a:t>
            </a:r>
            <a:endParaRPr lang="en-US" dirty="0"/>
          </a:p>
        </p:txBody>
      </p:sp>
      <p:sp>
        <p:nvSpPr>
          <p:cNvPr id="3" name="Date Placeholder 2"/>
          <p:cNvSpPr>
            <a:spLocks noGrp="1"/>
          </p:cNvSpPr>
          <p:nvPr>
            <p:ph type="dt" sz="half" idx="10"/>
          </p:nvPr>
        </p:nvSpPr>
        <p:spPr/>
        <p:txBody>
          <a:bodyPr/>
          <a:lstStyle/>
          <a:p>
            <a:fld id="{48296749-1CAE-4B0E-8CF6-49E0BF7DB6F1}" type="datetimeFigureOut">
              <a:rPr lang="fi-FI" smtClean="0"/>
              <a:t>28.11.2017</a:t>
            </a:fld>
            <a:endParaRPr lang="fi-FI"/>
          </a:p>
        </p:txBody>
      </p:sp>
      <p:sp>
        <p:nvSpPr>
          <p:cNvPr id="4" name="Footer Placeholder 3"/>
          <p:cNvSpPr>
            <a:spLocks noGrp="1"/>
          </p:cNvSpPr>
          <p:nvPr>
            <p:ph type="ftr" sz="quarter" idx="11"/>
          </p:nvPr>
        </p:nvSpPr>
        <p:spPr/>
        <p:txBody>
          <a:bodyPr/>
          <a:lstStyle/>
          <a:p>
            <a:endParaRPr lang="fi-FI"/>
          </a:p>
        </p:txBody>
      </p:sp>
      <p:sp>
        <p:nvSpPr>
          <p:cNvPr id="5" name="Slide Number Placeholder 4"/>
          <p:cNvSpPr>
            <a:spLocks noGrp="1"/>
          </p:cNvSpPr>
          <p:nvPr>
            <p:ph type="sldNum" sz="quarter" idx="12"/>
          </p:nvPr>
        </p:nvSpPr>
        <p:spPr/>
        <p:txBody>
          <a:bodyPr/>
          <a:lstStyle/>
          <a:p>
            <a:fld id="{50F7EE79-C66A-4EA0-83C0-D664B9139711}" type="slidenum">
              <a:rPr lang="fi-FI" smtClean="0"/>
              <a:t>‹#›</a:t>
            </a:fld>
            <a:endParaRPr lang="fi-FI"/>
          </a:p>
        </p:txBody>
      </p:sp>
    </p:spTree>
    <p:extLst>
      <p:ext uri="{BB962C8B-B14F-4D97-AF65-F5344CB8AC3E}">
        <p14:creationId xmlns:p14="http://schemas.microsoft.com/office/powerpoint/2010/main" val="205505706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296749-1CAE-4B0E-8CF6-49E0BF7DB6F1}" type="datetimeFigureOut">
              <a:rPr lang="fi-FI" smtClean="0"/>
              <a:t>28.11.2017</a:t>
            </a:fld>
            <a:endParaRPr lang="fi-FI"/>
          </a:p>
        </p:txBody>
      </p:sp>
      <p:sp>
        <p:nvSpPr>
          <p:cNvPr id="3" name="Footer Placeholder 2"/>
          <p:cNvSpPr>
            <a:spLocks noGrp="1"/>
          </p:cNvSpPr>
          <p:nvPr>
            <p:ph type="ftr" sz="quarter" idx="11"/>
          </p:nvPr>
        </p:nvSpPr>
        <p:spPr/>
        <p:txBody>
          <a:bodyPr/>
          <a:lstStyle/>
          <a:p>
            <a:endParaRPr lang="fi-FI"/>
          </a:p>
        </p:txBody>
      </p:sp>
      <p:sp>
        <p:nvSpPr>
          <p:cNvPr id="7" name="Rectangle 6"/>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50F7EE79-C66A-4EA0-83C0-D664B9139711}" type="slidenum">
              <a:rPr lang="fi-FI" smtClean="0"/>
              <a:t>‹#›</a:t>
            </a:fld>
            <a:endParaRPr lang="fi-FI"/>
          </a:p>
        </p:txBody>
      </p:sp>
    </p:spTree>
    <p:extLst>
      <p:ext uri="{BB962C8B-B14F-4D97-AF65-F5344CB8AC3E}">
        <p14:creationId xmlns:p14="http://schemas.microsoft.com/office/powerpoint/2010/main" val="390026100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Otsikollinen sisältö">
    <p:spTree>
      <p:nvGrpSpPr>
        <p:cNvPr id="1" name=""/>
        <p:cNvGrpSpPr/>
        <p:nvPr/>
      </p:nvGrpSpPr>
      <p:grpSpPr>
        <a:xfrm>
          <a:off x="0" y="0"/>
          <a:ext cx="0" cy="0"/>
          <a:chOff x="0" y="0"/>
          <a:chExt cx="0" cy="0"/>
        </a:xfrm>
      </p:grpSpPr>
      <p:grpSp>
        <p:nvGrpSpPr>
          <p:cNvPr id="9" name="Group 8"/>
          <p:cNvGrpSpPr/>
          <p:nvPr/>
        </p:nvGrpSpPr>
        <p:grpSpPr>
          <a:xfrm>
            <a:off x="0" y="0"/>
            <a:ext cx="9144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6" y="1295400"/>
            <a:ext cx="2094869" cy="1600200"/>
          </a:xfrm>
        </p:spPr>
        <p:txBody>
          <a:bodyPr anchor="b"/>
          <a:lstStyle>
            <a:lvl1pPr algn="l">
              <a:defRPr sz="1800" b="0"/>
            </a:lvl1pPr>
          </a:lstStyle>
          <a:p>
            <a:r>
              <a:rPr lang="fi-FI" smtClean="0"/>
              <a:t>Muokkaa perustyyl. napsautt.</a:t>
            </a:r>
            <a:endParaRPr lang="en-US" dirty="0"/>
          </a:p>
        </p:txBody>
      </p:sp>
      <p:sp>
        <p:nvSpPr>
          <p:cNvPr id="3" name="Content Placeholder 2"/>
          <p:cNvSpPr>
            <a:spLocks noGrp="1"/>
          </p:cNvSpPr>
          <p:nvPr>
            <p:ph idx="1"/>
          </p:nvPr>
        </p:nvSpPr>
        <p:spPr>
          <a:xfrm>
            <a:off x="4335859" y="1447800"/>
            <a:ext cx="3892550" cy="4572000"/>
          </a:xfrm>
        </p:spPr>
        <p:txBody>
          <a:bodyPr anchor="ctr">
            <a:normAutofit/>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Text Placeholder 3"/>
          <p:cNvSpPr>
            <a:spLocks noGrp="1"/>
          </p:cNvSpPr>
          <p:nvPr>
            <p:ph type="body" sz="half" idx="2"/>
          </p:nvPr>
        </p:nvSpPr>
        <p:spPr bwMode="gray">
          <a:xfrm>
            <a:off x="866215" y="3129281"/>
            <a:ext cx="2094869" cy="2895599"/>
          </a:xfrm>
        </p:spPr>
        <p:txBody>
          <a:bodyPr/>
          <a:lstStyle>
            <a:lvl1pPr marL="0" indent="0">
              <a:buNone/>
              <a:defRPr sz="1050">
                <a:solidFill>
                  <a:schemeClr val="accent1">
                    <a:lumMod val="60000"/>
                    <a:lumOff val="40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i-FI" smtClean="0"/>
              <a:t>Muokkaa tekstin perustyylejä</a:t>
            </a:r>
          </a:p>
        </p:txBody>
      </p:sp>
      <p:sp>
        <p:nvSpPr>
          <p:cNvPr id="5" name="Date Placeholder 4"/>
          <p:cNvSpPr>
            <a:spLocks noGrp="1"/>
          </p:cNvSpPr>
          <p:nvPr>
            <p:ph type="dt" sz="half" idx="10"/>
          </p:nvPr>
        </p:nvSpPr>
        <p:spPr/>
        <p:txBody>
          <a:bodyPr/>
          <a:lstStyle/>
          <a:p>
            <a:fld id="{48296749-1CAE-4B0E-8CF6-49E0BF7DB6F1}" type="datetimeFigureOut">
              <a:rPr lang="fi-FI" smtClean="0"/>
              <a:t>28.11.2017</a:t>
            </a:fld>
            <a:endParaRPr lang="fi-FI"/>
          </a:p>
        </p:txBody>
      </p:sp>
      <p:sp>
        <p:nvSpPr>
          <p:cNvPr id="6" name="Footer Placeholder 5"/>
          <p:cNvSpPr>
            <a:spLocks noGrp="1"/>
          </p:cNvSpPr>
          <p:nvPr>
            <p:ph type="ftr" sz="quarter" idx="11"/>
          </p:nvPr>
        </p:nvSpPr>
        <p:spPr/>
        <p:txBody>
          <a:bodyPr/>
          <a:lstStyle/>
          <a:p>
            <a:endParaRPr lang="fi-FI"/>
          </a:p>
        </p:txBody>
      </p:sp>
      <p:sp>
        <p:nvSpPr>
          <p:cNvPr id="16" name="Rectangle 15"/>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50F7EE79-C66A-4EA0-83C0-D664B9139711}" type="slidenum">
              <a:rPr lang="fi-FI" smtClean="0"/>
              <a:t>‹#›</a:t>
            </a:fld>
            <a:endParaRPr lang="fi-FI"/>
          </a:p>
        </p:txBody>
      </p:sp>
    </p:spTree>
    <p:extLst>
      <p:ext uri="{BB962C8B-B14F-4D97-AF65-F5344CB8AC3E}">
        <p14:creationId xmlns:p14="http://schemas.microsoft.com/office/powerpoint/2010/main" val="201169087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Otsikollinen kuva">
    <p:spTree>
      <p:nvGrpSpPr>
        <p:cNvPr id="1" name=""/>
        <p:cNvGrpSpPr/>
        <p:nvPr/>
      </p:nvGrpSpPr>
      <p:grpSpPr>
        <a:xfrm>
          <a:off x="0" y="0"/>
          <a:ext cx="0" cy="0"/>
          <a:chOff x="0" y="0"/>
          <a:chExt cx="0" cy="0"/>
        </a:xfrm>
      </p:grpSpPr>
      <p:grpSp>
        <p:nvGrpSpPr>
          <p:cNvPr id="9" name="Group 8"/>
          <p:cNvGrpSpPr/>
          <p:nvPr/>
        </p:nvGrpSpPr>
        <p:grpSpPr>
          <a:xfrm>
            <a:off x="0" y="0"/>
            <a:ext cx="9144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6" y="1693334"/>
            <a:ext cx="2898851" cy="1735667"/>
          </a:xfrm>
        </p:spPr>
        <p:txBody>
          <a:bodyPr anchor="b">
            <a:normAutofit/>
          </a:bodyPr>
          <a:lstStyle>
            <a:lvl1pPr algn="l">
              <a:defRPr sz="2700" b="0"/>
            </a:lvl1pPr>
          </a:lstStyle>
          <a:p>
            <a:r>
              <a:rPr lang="fi-FI" smtClean="0"/>
              <a:t>Muokkaa perustyyl. napsautt.</a:t>
            </a:r>
            <a:endParaRPr lang="en-US" dirty="0"/>
          </a:p>
        </p:txBody>
      </p:sp>
      <p:sp>
        <p:nvSpPr>
          <p:cNvPr id="3" name="Picture Placeholder 2"/>
          <p:cNvSpPr>
            <a:spLocks noGrp="1" noChangeAspect="1"/>
          </p:cNvSpPr>
          <p:nvPr>
            <p:ph type="pic" idx="1"/>
          </p:nvPr>
        </p:nvSpPr>
        <p:spPr>
          <a:xfrm>
            <a:off x="4910903" y="1143000"/>
            <a:ext cx="242039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marL="0" lvl="0" indent="0" algn="ctr">
              <a:buNone/>
            </a:pPr>
            <a:r>
              <a:rPr lang="fi-FI" smtClean="0"/>
              <a:t>Lisää kuva napsauttamalla kuvaketta</a:t>
            </a:r>
            <a:endParaRPr lang="en-US" dirty="0"/>
          </a:p>
        </p:txBody>
      </p:sp>
      <p:sp>
        <p:nvSpPr>
          <p:cNvPr id="4" name="Text Placeholder 3"/>
          <p:cNvSpPr>
            <a:spLocks noGrp="1"/>
          </p:cNvSpPr>
          <p:nvPr>
            <p:ph type="body" sz="half" idx="2"/>
          </p:nvPr>
        </p:nvSpPr>
        <p:spPr bwMode="gray">
          <a:xfrm>
            <a:off x="866216" y="3657600"/>
            <a:ext cx="2894409" cy="1371600"/>
          </a:xfrm>
        </p:spPr>
        <p:txBody>
          <a:bodyPr>
            <a:normAutofit/>
          </a:bodyPr>
          <a:lstStyle>
            <a:lvl1pPr marL="0" indent="0">
              <a:buNone/>
              <a:defRPr sz="1050">
                <a:solidFill>
                  <a:schemeClr val="accent1">
                    <a:lumMod val="60000"/>
                    <a:lumOff val="40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i-FI" smtClean="0"/>
              <a:t>Muokkaa tekstin perustyylejä</a:t>
            </a:r>
          </a:p>
        </p:txBody>
      </p:sp>
      <p:sp>
        <p:nvSpPr>
          <p:cNvPr id="5" name="Date Placeholder 4"/>
          <p:cNvSpPr>
            <a:spLocks noGrp="1"/>
          </p:cNvSpPr>
          <p:nvPr>
            <p:ph type="dt" sz="half" idx="10"/>
          </p:nvPr>
        </p:nvSpPr>
        <p:spPr/>
        <p:txBody>
          <a:bodyPr/>
          <a:lstStyle/>
          <a:p>
            <a:fld id="{48296749-1CAE-4B0E-8CF6-49E0BF7DB6F1}" type="datetimeFigureOut">
              <a:rPr lang="fi-FI" smtClean="0"/>
              <a:t>28.11.2017</a:t>
            </a:fld>
            <a:endParaRPr lang="fi-FI"/>
          </a:p>
        </p:txBody>
      </p:sp>
      <p:sp>
        <p:nvSpPr>
          <p:cNvPr id="6" name="Footer Placeholder 5"/>
          <p:cNvSpPr>
            <a:spLocks noGrp="1"/>
          </p:cNvSpPr>
          <p:nvPr>
            <p:ph type="ftr" sz="quarter" idx="11"/>
          </p:nvPr>
        </p:nvSpPr>
        <p:spPr/>
        <p:txBody>
          <a:bodyPr/>
          <a:lstStyle/>
          <a:p>
            <a:endParaRPr lang="fi-FI"/>
          </a:p>
        </p:txBody>
      </p:sp>
      <p:sp>
        <p:nvSpPr>
          <p:cNvPr id="16" name="Rectangle 15"/>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50F7EE79-C66A-4EA0-83C0-D664B9139711}" type="slidenum">
              <a:rPr lang="fi-FI" smtClean="0"/>
              <a:t>‹#›</a:t>
            </a:fld>
            <a:endParaRPr lang="fi-FI"/>
          </a:p>
        </p:txBody>
      </p:sp>
    </p:spTree>
    <p:extLst>
      <p:ext uri="{BB962C8B-B14F-4D97-AF65-F5344CB8AC3E}">
        <p14:creationId xmlns:p14="http://schemas.microsoft.com/office/powerpoint/2010/main" val="72963999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Panoraamakuva ja kuvateksti">
    <p:spTree>
      <p:nvGrpSpPr>
        <p:cNvPr id="1" name=""/>
        <p:cNvGrpSpPr/>
        <p:nvPr/>
      </p:nvGrpSpPr>
      <p:grpSpPr>
        <a:xfrm>
          <a:off x="0" y="0"/>
          <a:ext cx="0" cy="0"/>
          <a:chOff x="0" y="0"/>
          <a:chExt cx="0" cy="0"/>
        </a:xfrm>
      </p:grpSpPr>
      <p:grpSp>
        <p:nvGrpSpPr>
          <p:cNvPr id="9" name="Group 8"/>
          <p:cNvGrpSpPr/>
          <p:nvPr/>
        </p:nvGrpSpPr>
        <p:grpSpPr>
          <a:xfrm>
            <a:off x="0" y="0"/>
            <a:ext cx="9144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6" y="4969927"/>
            <a:ext cx="6619244" cy="566738"/>
          </a:xfrm>
        </p:spPr>
        <p:txBody>
          <a:bodyPr anchor="b">
            <a:normAutofit/>
          </a:bodyPr>
          <a:lstStyle>
            <a:lvl1pPr algn="l">
              <a:defRPr sz="1800" b="0"/>
            </a:lvl1pPr>
          </a:lstStyle>
          <a:p>
            <a:r>
              <a:rPr lang="fi-FI" smtClean="0"/>
              <a:t>Muokkaa perustyyl. napsautt.</a:t>
            </a:r>
            <a:endParaRPr lang="en-US" dirty="0"/>
          </a:p>
        </p:txBody>
      </p:sp>
      <p:sp>
        <p:nvSpPr>
          <p:cNvPr id="3" name="Picture Placeholder 2"/>
          <p:cNvSpPr>
            <a:spLocks noGrp="1" noChangeAspect="1"/>
          </p:cNvSpPr>
          <p:nvPr>
            <p:ph type="pic" idx="1"/>
          </p:nvPr>
        </p:nvSpPr>
        <p:spPr>
          <a:xfrm>
            <a:off x="866216" y="685800"/>
            <a:ext cx="661924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fi-FI" smtClean="0"/>
              <a:t>Lisää kuva napsauttamalla kuvaketta</a:t>
            </a:r>
            <a:endParaRPr lang="en-US" dirty="0"/>
          </a:p>
        </p:txBody>
      </p:sp>
      <p:sp>
        <p:nvSpPr>
          <p:cNvPr id="4" name="Text Placeholder 3"/>
          <p:cNvSpPr>
            <a:spLocks noGrp="1"/>
          </p:cNvSpPr>
          <p:nvPr>
            <p:ph type="body" sz="half" idx="2"/>
          </p:nvPr>
        </p:nvSpPr>
        <p:spPr>
          <a:xfrm>
            <a:off x="866215" y="5536665"/>
            <a:ext cx="6619244" cy="493712"/>
          </a:xfrm>
        </p:spPr>
        <p:txBody>
          <a:bodyPr>
            <a:normAutofit/>
          </a:bodyPr>
          <a:lstStyle>
            <a:lvl1pPr marL="0" indent="0">
              <a:buNone/>
              <a:defRPr sz="900">
                <a:solidFill>
                  <a:schemeClr val="accent1">
                    <a:lumMod val="60000"/>
                    <a:lumOff val="40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i-FI" smtClean="0"/>
              <a:t>Muokkaa tekstin perustyylejä</a:t>
            </a:r>
          </a:p>
        </p:txBody>
      </p:sp>
      <p:sp>
        <p:nvSpPr>
          <p:cNvPr id="5" name="Date Placeholder 4"/>
          <p:cNvSpPr>
            <a:spLocks noGrp="1"/>
          </p:cNvSpPr>
          <p:nvPr>
            <p:ph type="dt" sz="half" idx="10"/>
          </p:nvPr>
        </p:nvSpPr>
        <p:spPr/>
        <p:txBody>
          <a:bodyPr/>
          <a:lstStyle/>
          <a:p>
            <a:fld id="{48296749-1CAE-4B0E-8CF6-49E0BF7DB6F1}" type="datetimeFigureOut">
              <a:rPr lang="fi-FI" smtClean="0"/>
              <a:t>28.11.2017</a:t>
            </a:fld>
            <a:endParaRPr lang="fi-FI"/>
          </a:p>
        </p:txBody>
      </p:sp>
      <p:sp>
        <p:nvSpPr>
          <p:cNvPr id="6" name="Footer Placeholder 5"/>
          <p:cNvSpPr>
            <a:spLocks noGrp="1"/>
          </p:cNvSpPr>
          <p:nvPr>
            <p:ph type="ftr" sz="quarter" idx="11"/>
          </p:nvPr>
        </p:nvSpPr>
        <p:spPr/>
        <p:txBody>
          <a:bodyPr/>
          <a:lstStyle/>
          <a:p>
            <a:endParaRPr lang="fi-FI"/>
          </a:p>
        </p:txBody>
      </p:sp>
      <p:sp>
        <p:nvSpPr>
          <p:cNvPr id="16" name="Rectangle 15"/>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50F7EE79-C66A-4EA0-83C0-D664B9139711}" type="slidenum">
              <a:rPr lang="fi-FI" smtClean="0"/>
              <a:t>‹#›</a:t>
            </a:fld>
            <a:endParaRPr lang="fi-FI"/>
          </a:p>
        </p:txBody>
      </p:sp>
    </p:spTree>
    <p:extLst>
      <p:ext uri="{BB962C8B-B14F-4D97-AF65-F5344CB8AC3E}">
        <p14:creationId xmlns:p14="http://schemas.microsoft.com/office/powerpoint/2010/main" val="245999937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p:cSld name="Otsikko ja kuvateksti">
    <p:spTree>
      <p:nvGrpSpPr>
        <p:cNvPr id="1" name=""/>
        <p:cNvGrpSpPr/>
        <p:nvPr/>
      </p:nvGrpSpPr>
      <p:grpSpPr>
        <a:xfrm>
          <a:off x="0" y="0"/>
          <a:ext cx="0" cy="0"/>
          <a:chOff x="0" y="0"/>
          <a:chExt cx="0" cy="0"/>
        </a:xfrm>
      </p:grpSpPr>
      <p:grpSp>
        <p:nvGrpSpPr>
          <p:cNvPr id="7" name="Group 6"/>
          <p:cNvGrpSpPr/>
          <p:nvPr/>
        </p:nvGrpSpPr>
        <p:grpSpPr>
          <a:xfrm>
            <a:off x="0" y="0"/>
            <a:ext cx="9144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1598" y="1063417"/>
            <a:ext cx="6623862" cy="1372986"/>
          </a:xfrm>
        </p:spPr>
        <p:txBody>
          <a:bodyPr/>
          <a:lstStyle>
            <a:lvl1pPr>
              <a:defRPr sz="3000"/>
            </a:lvl1pPr>
          </a:lstStyle>
          <a:p>
            <a:r>
              <a:rPr lang="fi-FI" smtClean="0"/>
              <a:t>Muokkaa perustyyl. napsautt.</a:t>
            </a:r>
            <a:endParaRPr lang="en-US" dirty="0"/>
          </a:p>
        </p:txBody>
      </p:sp>
      <p:sp>
        <p:nvSpPr>
          <p:cNvPr id="8" name="Text Placeholder 3"/>
          <p:cNvSpPr>
            <a:spLocks noGrp="1"/>
          </p:cNvSpPr>
          <p:nvPr>
            <p:ph type="body" sz="half" idx="2"/>
          </p:nvPr>
        </p:nvSpPr>
        <p:spPr>
          <a:xfrm>
            <a:off x="866216" y="3543300"/>
            <a:ext cx="6619244" cy="2476500"/>
          </a:xfrm>
        </p:spPr>
        <p:txBody>
          <a:bodyPr anchor="ct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i-FI" smtClean="0"/>
              <a:t>Muokkaa tekstin perustyylejä</a:t>
            </a:r>
          </a:p>
        </p:txBody>
      </p:sp>
      <p:sp>
        <p:nvSpPr>
          <p:cNvPr id="4" name="Date Placeholder 3"/>
          <p:cNvSpPr>
            <a:spLocks noGrp="1"/>
          </p:cNvSpPr>
          <p:nvPr>
            <p:ph type="dt" sz="half" idx="10"/>
          </p:nvPr>
        </p:nvSpPr>
        <p:spPr/>
        <p:txBody>
          <a:bodyPr/>
          <a:lstStyle/>
          <a:p>
            <a:fld id="{48296749-1CAE-4B0E-8CF6-49E0BF7DB6F1}" type="datetimeFigureOut">
              <a:rPr lang="fi-FI" smtClean="0"/>
              <a:t>28.11.2017</a:t>
            </a:fld>
            <a:endParaRPr lang="fi-FI"/>
          </a:p>
        </p:txBody>
      </p:sp>
      <p:sp>
        <p:nvSpPr>
          <p:cNvPr id="5" name="Footer Placeholder 4"/>
          <p:cNvSpPr>
            <a:spLocks noGrp="1"/>
          </p:cNvSpPr>
          <p:nvPr>
            <p:ph type="ftr" sz="quarter" idx="11"/>
          </p:nvPr>
        </p:nvSpPr>
        <p:spPr/>
        <p:txBody>
          <a:bodyPr/>
          <a:lstStyle/>
          <a:p>
            <a:endParaRPr lang="fi-FI"/>
          </a:p>
        </p:txBody>
      </p:sp>
      <p:sp>
        <p:nvSpPr>
          <p:cNvPr id="13" name="Rectangle 12"/>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0F7EE79-C66A-4EA0-83C0-D664B9139711}" type="slidenum">
              <a:rPr lang="fi-FI" smtClean="0"/>
              <a:t>‹#›</a:t>
            </a:fld>
            <a:endParaRPr lang="fi-FI"/>
          </a:p>
        </p:txBody>
      </p:sp>
    </p:spTree>
    <p:extLst>
      <p:ext uri="{BB962C8B-B14F-4D97-AF65-F5344CB8AC3E}">
        <p14:creationId xmlns:p14="http://schemas.microsoft.com/office/powerpoint/2010/main" val="215836927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p:cSld name="Lainaus ja kuvateksti">
    <p:spTree>
      <p:nvGrpSpPr>
        <p:cNvPr id="1" name=""/>
        <p:cNvGrpSpPr/>
        <p:nvPr/>
      </p:nvGrpSpPr>
      <p:grpSpPr>
        <a:xfrm>
          <a:off x="0" y="0"/>
          <a:ext cx="0" cy="0"/>
          <a:chOff x="0" y="0"/>
          <a:chExt cx="0" cy="0"/>
        </a:xfrm>
      </p:grpSpPr>
      <p:grpSp>
        <p:nvGrpSpPr>
          <p:cNvPr id="3" name="Group 2"/>
          <p:cNvGrpSpPr/>
          <p:nvPr/>
        </p:nvGrpSpPr>
        <p:grpSpPr>
          <a:xfrm>
            <a:off x="0" y="0"/>
            <a:ext cx="9144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661175" y="607337"/>
            <a:ext cx="601434" cy="1200329"/>
          </a:xfrm>
          <a:prstGeom prst="rect">
            <a:avLst/>
          </a:prstGeom>
          <a:noFill/>
        </p:spPr>
        <p:txBody>
          <a:bodyPr wrap="square" rtlCol="0">
            <a:spAutoFit/>
          </a:bodyPr>
          <a:lstStyle/>
          <a:p>
            <a:pPr algn="r"/>
            <a:r>
              <a:rPr lang="en-US" sz="7200" b="0" i="0" dirty="0">
                <a:solidFill>
                  <a:schemeClr val="accent1">
                    <a:lumMod val="60000"/>
                    <a:lumOff val="40000"/>
                  </a:schemeClr>
                </a:solidFill>
                <a:latin typeface="Arial"/>
                <a:cs typeface="Arial"/>
              </a:rPr>
              <a:t>“</a:t>
            </a:r>
          </a:p>
        </p:txBody>
      </p:sp>
      <p:sp>
        <p:nvSpPr>
          <p:cNvPr id="13" name="TextBox 12"/>
          <p:cNvSpPr txBox="1"/>
          <p:nvPr/>
        </p:nvSpPr>
        <p:spPr bwMode="gray">
          <a:xfrm>
            <a:off x="7413344" y="2613788"/>
            <a:ext cx="489572" cy="1200329"/>
          </a:xfrm>
          <a:prstGeom prst="rect">
            <a:avLst/>
          </a:prstGeom>
          <a:noFill/>
        </p:spPr>
        <p:txBody>
          <a:bodyPr wrap="square" rtlCol="0">
            <a:spAutoFit/>
          </a:bodyPr>
          <a:lstStyle/>
          <a:p>
            <a:pPr algn="r"/>
            <a:r>
              <a:rPr lang="en-US" sz="72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186408" y="982134"/>
            <a:ext cx="6340430" cy="2696632"/>
          </a:xfrm>
        </p:spPr>
        <p:txBody>
          <a:bodyPr/>
          <a:lstStyle>
            <a:lvl1pPr>
              <a:defRPr sz="3000"/>
            </a:lvl1pPr>
          </a:lstStyle>
          <a:p>
            <a:r>
              <a:rPr lang="fi-FI" smtClean="0"/>
              <a:t>Muokkaa perustyyl. napsautt.</a:t>
            </a:r>
            <a:endParaRPr lang="en-US" dirty="0"/>
          </a:p>
        </p:txBody>
      </p:sp>
      <p:sp>
        <p:nvSpPr>
          <p:cNvPr id="14" name="Text Placeholder 3"/>
          <p:cNvSpPr>
            <a:spLocks noGrp="1"/>
          </p:cNvSpPr>
          <p:nvPr>
            <p:ph type="body" sz="half" idx="13"/>
          </p:nvPr>
        </p:nvSpPr>
        <p:spPr bwMode="gray">
          <a:xfrm>
            <a:off x="1459459" y="3678766"/>
            <a:ext cx="5798414" cy="342174"/>
          </a:xfrm>
        </p:spPr>
        <p:txBody>
          <a:bodyPr anchor="t">
            <a:normAutofit/>
          </a:bodyPr>
          <a:lstStyle>
            <a:lvl1pPr marL="0" indent="0">
              <a:buNone/>
              <a:defRPr lang="en-US" sz="1050" b="0" i="0" kern="1200" cap="small" dirty="0">
                <a:solidFill>
                  <a:schemeClr val="accent1">
                    <a:lumMod val="60000"/>
                    <a:lumOff val="40000"/>
                  </a:schemeClr>
                </a:solidFill>
                <a:latin typeface="+mn-lt"/>
                <a:ea typeface="+mn-ea"/>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i-FI" smtClean="0"/>
              <a:t>Muokkaa tekstin perustyylejä</a:t>
            </a:r>
          </a:p>
        </p:txBody>
      </p:sp>
      <p:sp>
        <p:nvSpPr>
          <p:cNvPr id="10" name="Text Placeholder 3"/>
          <p:cNvSpPr>
            <a:spLocks noGrp="1"/>
          </p:cNvSpPr>
          <p:nvPr>
            <p:ph type="body" sz="half" idx="2"/>
          </p:nvPr>
        </p:nvSpPr>
        <p:spPr>
          <a:xfrm>
            <a:off x="866216" y="5029200"/>
            <a:ext cx="6933673" cy="997857"/>
          </a:xfrm>
        </p:spPr>
        <p:txBody>
          <a:bodyPr anchor="ctr">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i-FI" smtClean="0"/>
              <a:t>Muokkaa tekstin perustyylejä</a:t>
            </a:r>
          </a:p>
        </p:txBody>
      </p:sp>
      <p:sp>
        <p:nvSpPr>
          <p:cNvPr id="4" name="Date Placeholder 3"/>
          <p:cNvSpPr>
            <a:spLocks noGrp="1"/>
          </p:cNvSpPr>
          <p:nvPr>
            <p:ph type="dt" sz="half" idx="10"/>
          </p:nvPr>
        </p:nvSpPr>
        <p:spPr/>
        <p:txBody>
          <a:bodyPr/>
          <a:lstStyle/>
          <a:p>
            <a:fld id="{48296749-1CAE-4B0E-8CF6-49E0BF7DB6F1}" type="datetimeFigureOut">
              <a:rPr lang="fi-FI" smtClean="0"/>
              <a:t>28.11.2017</a:t>
            </a:fld>
            <a:endParaRPr lang="fi-FI"/>
          </a:p>
        </p:txBody>
      </p:sp>
      <p:sp>
        <p:nvSpPr>
          <p:cNvPr id="5" name="Footer Placeholder 4"/>
          <p:cNvSpPr>
            <a:spLocks noGrp="1"/>
          </p:cNvSpPr>
          <p:nvPr>
            <p:ph type="ftr" sz="quarter" idx="11"/>
          </p:nvPr>
        </p:nvSpPr>
        <p:spPr/>
        <p:txBody>
          <a:bodyPr/>
          <a:lstStyle/>
          <a:p>
            <a:endParaRPr lang="fi-FI"/>
          </a:p>
        </p:txBody>
      </p:sp>
      <p:sp>
        <p:nvSpPr>
          <p:cNvPr id="19" name="Rectangle 18"/>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0F7EE79-C66A-4EA0-83C0-D664B9139711}" type="slidenum">
              <a:rPr lang="fi-FI" smtClean="0"/>
              <a:t>‹#›</a:t>
            </a:fld>
            <a:endParaRPr lang="fi-FI"/>
          </a:p>
        </p:txBody>
      </p:sp>
    </p:spTree>
    <p:extLst>
      <p:ext uri="{BB962C8B-B14F-4D97-AF65-F5344CB8AC3E}">
        <p14:creationId xmlns:p14="http://schemas.microsoft.com/office/powerpoint/2010/main" val="104217978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p:cSld name="Nimikortti">
    <p:spTree>
      <p:nvGrpSpPr>
        <p:cNvPr id="1" name=""/>
        <p:cNvGrpSpPr/>
        <p:nvPr/>
      </p:nvGrpSpPr>
      <p:grpSpPr>
        <a:xfrm>
          <a:off x="0" y="0"/>
          <a:ext cx="0" cy="0"/>
          <a:chOff x="0" y="0"/>
          <a:chExt cx="0" cy="0"/>
        </a:xfrm>
      </p:grpSpPr>
      <p:grpSp>
        <p:nvGrpSpPr>
          <p:cNvPr id="9" name="Group 8"/>
          <p:cNvGrpSpPr/>
          <p:nvPr/>
        </p:nvGrpSpPr>
        <p:grpSpPr>
          <a:xfrm>
            <a:off x="0" y="0"/>
            <a:ext cx="9144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6" y="2370667"/>
            <a:ext cx="6619245" cy="1822514"/>
          </a:xfrm>
        </p:spPr>
        <p:txBody>
          <a:bodyPr anchor="b"/>
          <a:lstStyle>
            <a:lvl1pPr algn="l">
              <a:defRPr sz="3000" b="0" cap="none"/>
            </a:lvl1pPr>
          </a:lstStyle>
          <a:p>
            <a:r>
              <a:rPr lang="fi-FI" smtClean="0"/>
              <a:t>Muokkaa perustyyl. napsautt.</a:t>
            </a:r>
            <a:endParaRPr lang="en-US" dirty="0"/>
          </a:p>
        </p:txBody>
      </p:sp>
      <p:sp>
        <p:nvSpPr>
          <p:cNvPr id="3" name="Text Placeholder 2"/>
          <p:cNvSpPr>
            <a:spLocks noGrp="1"/>
          </p:cNvSpPr>
          <p:nvPr>
            <p:ph type="body" idx="1"/>
          </p:nvPr>
        </p:nvSpPr>
        <p:spPr>
          <a:xfrm>
            <a:off x="866216" y="5024967"/>
            <a:ext cx="6619244" cy="860400"/>
          </a:xfrm>
        </p:spPr>
        <p:txBody>
          <a:bodyPr anchor="t"/>
          <a:lstStyle>
            <a:lvl1pPr marL="0" indent="0" algn="l">
              <a:buNone/>
              <a:defRPr sz="1500" cap="none">
                <a:solidFill>
                  <a:schemeClr val="accent1">
                    <a:lumMod val="60000"/>
                    <a:lumOff val="4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fi-FI" smtClean="0"/>
              <a:t>Muokkaa tekstin perustyylejä</a:t>
            </a:r>
          </a:p>
        </p:txBody>
      </p:sp>
      <p:sp>
        <p:nvSpPr>
          <p:cNvPr id="4" name="Date Placeholder 3"/>
          <p:cNvSpPr>
            <a:spLocks noGrp="1"/>
          </p:cNvSpPr>
          <p:nvPr>
            <p:ph type="dt" sz="half" idx="10"/>
          </p:nvPr>
        </p:nvSpPr>
        <p:spPr/>
        <p:txBody>
          <a:bodyPr/>
          <a:lstStyle/>
          <a:p>
            <a:fld id="{48296749-1CAE-4B0E-8CF6-49E0BF7DB6F1}" type="datetimeFigureOut">
              <a:rPr lang="fi-FI" smtClean="0"/>
              <a:t>28.11.2017</a:t>
            </a:fld>
            <a:endParaRPr lang="fi-FI"/>
          </a:p>
        </p:txBody>
      </p:sp>
      <p:sp>
        <p:nvSpPr>
          <p:cNvPr id="5" name="Footer Placeholder 4"/>
          <p:cNvSpPr>
            <a:spLocks noGrp="1"/>
          </p:cNvSpPr>
          <p:nvPr>
            <p:ph type="ftr" sz="quarter" idx="11"/>
          </p:nvPr>
        </p:nvSpPr>
        <p:spPr/>
        <p:txBody>
          <a:bodyPr/>
          <a:lstStyle/>
          <a:p>
            <a:endParaRPr lang="fi-FI"/>
          </a:p>
        </p:txBody>
      </p:sp>
      <p:sp>
        <p:nvSpPr>
          <p:cNvPr id="14" name="Rectangle 13"/>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0F7EE79-C66A-4EA0-83C0-D664B9139711}" type="slidenum">
              <a:rPr lang="fi-FI" smtClean="0"/>
              <a:t>‹#›</a:t>
            </a:fld>
            <a:endParaRPr lang="fi-FI"/>
          </a:p>
        </p:txBody>
      </p:sp>
    </p:spTree>
    <p:extLst>
      <p:ext uri="{BB962C8B-B14F-4D97-AF65-F5344CB8AC3E}">
        <p14:creationId xmlns:p14="http://schemas.microsoft.com/office/powerpoint/2010/main" val="217311354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3 saraketta">
    <p:spTree>
      <p:nvGrpSpPr>
        <p:cNvPr id="1" name=""/>
        <p:cNvGrpSpPr/>
        <p:nvPr/>
      </p:nvGrpSpPr>
      <p:grpSpPr>
        <a:xfrm>
          <a:off x="0" y="0"/>
          <a:ext cx="0" cy="0"/>
          <a:chOff x="0" y="0"/>
          <a:chExt cx="0" cy="0"/>
        </a:xfrm>
      </p:grpSpPr>
      <p:sp>
        <p:nvSpPr>
          <p:cNvPr id="2" name="Title 1"/>
          <p:cNvSpPr>
            <a:spLocks noGrp="1"/>
          </p:cNvSpPr>
          <p:nvPr>
            <p:ph type="title"/>
          </p:nvPr>
        </p:nvSpPr>
        <p:spPr>
          <a:xfrm>
            <a:off x="866216" y="973668"/>
            <a:ext cx="6619244" cy="706964"/>
          </a:xfrm>
        </p:spPr>
        <p:txBody>
          <a:bodyPr/>
          <a:lstStyle>
            <a:lvl1pPr>
              <a:defRPr sz="2700"/>
            </a:lvl1pPr>
          </a:lstStyle>
          <a:p>
            <a:r>
              <a:rPr lang="fi-FI" smtClean="0"/>
              <a:t>Muokkaa perustyyl. napsautt.</a:t>
            </a:r>
            <a:endParaRPr lang="en-US" dirty="0"/>
          </a:p>
        </p:txBody>
      </p:sp>
      <p:sp>
        <p:nvSpPr>
          <p:cNvPr id="3" name="Text Placeholder 2"/>
          <p:cNvSpPr>
            <a:spLocks noGrp="1"/>
          </p:cNvSpPr>
          <p:nvPr>
            <p:ph type="body" idx="1"/>
          </p:nvPr>
        </p:nvSpPr>
        <p:spPr>
          <a:xfrm>
            <a:off x="866215" y="2603502"/>
            <a:ext cx="2356409" cy="576262"/>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i-FI" smtClean="0"/>
              <a:t>Muokkaa tekstin perustyylejä</a:t>
            </a:r>
          </a:p>
        </p:txBody>
      </p:sp>
      <p:sp>
        <p:nvSpPr>
          <p:cNvPr id="16" name="Text Placeholder 3"/>
          <p:cNvSpPr>
            <a:spLocks noGrp="1"/>
          </p:cNvSpPr>
          <p:nvPr>
            <p:ph type="body" sz="half" idx="15"/>
          </p:nvPr>
        </p:nvSpPr>
        <p:spPr>
          <a:xfrm>
            <a:off x="866215" y="3179765"/>
            <a:ext cx="2356409" cy="2847293"/>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i-FI" smtClean="0"/>
              <a:t>Muokkaa tekstin perustyylejä</a:t>
            </a:r>
          </a:p>
        </p:txBody>
      </p:sp>
      <p:sp>
        <p:nvSpPr>
          <p:cNvPr id="5" name="Text Placeholder 4"/>
          <p:cNvSpPr>
            <a:spLocks noGrp="1"/>
          </p:cNvSpPr>
          <p:nvPr>
            <p:ph type="body" sz="quarter" idx="3"/>
          </p:nvPr>
        </p:nvSpPr>
        <p:spPr>
          <a:xfrm>
            <a:off x="3384541" y="2603500"/>
            <a:ext cx="2360257" cy="576262"/>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i-FI" smtClean="0"/>
              <a:t>Muokkaa tekstin perustyylejä</a:t>
            </a:r>
          </a:p>
        </p:txBody>
      </p:sp>
      <p:sp>
        <p:nvSpPr>
          <p:cNvPr id="19" name="Text Placeholder 3"/>
          <p:cNvSpPr>
            <a:spLocks noGrp="1"/>
          </p:cNvSpPr>
          <p:nvPr>
            <p:ph type="body" sz="half" idx="16"/>
          </p:nvPr>
        </p:nvSpPr>
        <p:spPr>
          <a:xfrm>
            <a:off x="3384541" y="3179764"/>
            <a:ext cx="2360257" cy="2847293"/>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i-FI" smtClean="0"/>
              <a:t>Muokkaa tekstin perustyylejä</a:t>
            </a:r>
          </a:p>
        </p:txBody>
      </p:sp>
      <p:sp>
        <p:nvSpPr>
          <p:cNvPr id="14" name="Text Placeholder 4"/>
          <p:cNvSpPr>
            <a:spLocks noGrp="1"/>
          </p:cNvSpPr>
          <p:nvPr>
            <p:ph type="body" sz="quarter" idx="13"/>
          </p:nvPr>
        </p:nvSpPr>
        <p:spPr>
          <a:xfrm>
            <a:off x="5916101" y="2603501"/>
            <a:ext cx="2359298" cy="576262"/>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i-FI" smtClean="0"/>
              <a:t>Muokkaa tekstin perustyylejä</a:t>
            </a:r>
          </a:p>
        </p:txBody>
      </p:sp>
      <p:sp>
        <p:nvSpPr>
          <p:cNvPr id="20" name="Text Placeholder 3"/>
          <p:cNvSpPr>
            <a:spLocks noGrp="1"/>
          </p:cNvSpPr>
          <p:nvPr>
            <p:ph type="body" sz="half" idx="17"/>
          </p:nvPr>
        </p:nvSpPr>
        <p:spPr>
          <a:xfrm>
            <a:off x="5916247" y="3179763"/>
            <a:ext cx="2359152" cy="2847293"/>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i-FI" smtClean="0"/>
              <a:t>Muokkaa tekstin perustyylejä</a:t>
            </a:r>
          </a:p>
        </p:txBody>
      </p:sp>
      <p:cxnSp>
        <p:nvCxnSpPr>
          <p:cNvPr id="17" name="Straight Connector 16"/>
          <p:cNvCxnSpPr/>
          <p:nvPr/>
        </p:nvCxnSpPr>
        <p:spPr>
          <a:xfrm>
            <a:off x="3302978" y="2569634"/>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29301" y="2569634"/>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8296749-1CAE-4B0E-8CF6-49E0BF7DB6F1}" type="datetimeFigureOut">
              <a:rPr lang="fi-FI" smtClean="0"/>
              <a:t>28.11.2017</a:t>
            </a:fld>
            <a:endParaRPr lang="fi-FI"/>
          </a:p>
        </p:txBody>
      </p:sp>
      <p:sp>
        <p:nvSpPr>
          <p:cNvPr id="8" name="Footer Placeholder 7"/>
          <p:cNvSpPr>
            <a:spLocks noGrp="1"/>
          </p:cNvSpPr>
          <p:nvPr>
            <p:ph type="ftr" sz="quarter" idx="11"/>
          </p:nvPr>
        </p:nvSpPr>
        <p:spPr/>
        <p:txBody>
          <a:bodyPr/>
          <a:lstStyle/>
          <a:p>
            <a:endParaRPr lang="fi-FI"/>
          </a:p>
        </p:txBody>
      </p:sp>
      <p:sp>
        <p:nvSpPr>
          <p:cNvPr id="9" name="Slide Number Placeholder 8"/>
          <p:cNvSpPr>
            <a:spLocks noGrp="1"/>
          </p:cNvSpPr>
          <p:nvPr>
            <p:ph type="sldNum" sz="quarter" idx="12"/>
          </p:nvPr>
        </p:nvSpPr>
        <p:spPr/>
        <p:txBody>
          <a:bodyPr/>
          <a:lstStyle/>
          <a:p>
            <a:fld id="{50F7EE79-C66A-4EA0-83C0-D664B9139711}" type="slidenum">
              <a:rPr lang="fi-FI" smtClean="0"/>
              <a:t>‹#›</a:t>
            </a:fld>
            <a:endParaRPr lang="fi-FI"/>
          </a:p>
        </p:txBody>
      </p:sp>
    </p:spTree>
    <p:extLst>
      <p:ext uri="{BB962C8B-B14F-4D97-AF65-F5344CB8AC3E}">
        <p14:creationId xmlns:p14="http://schemas.microsoft.com/office/powerpoint/2010/main" val="323776297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3 kuvan sarake">
    <p:spTree>
      <p:nvGrpSpPr>
        <p:cNvPr id="1" name=""/>
        <p:cNvGrpSpPr/>
        <p:nvPr/>
      </p:nvGrpSpPr>
      <p:grpSpPr>
        <a:xfrm>
          <a:off x="0" y="0"/>
          <a:ext cx="0" cy="0"/>
          <a:chOff x="0" y="0"/>
          <a:chExt cx="0" cy="0"/>
        </a:xfrm>
      </p:grpSpPr>
      <p:sp>
        <p:nvSpPr>
          <p:cNvPr id="2" name="Title 1"/>
          <p:cNvSpPr>
            <a:spLocks noGrp="1"/>
          </p:cNvSpPr>
          <p:nvPr>
            <p:ph type="title"/>
          </p:nvPr>
        </p:nvSpPr>
        <p:spPr>
          <a:xfrm>
            <a:off x="866216" y="973668"/>
            <a:ext cx="6619244" cy="706964"/>
          </a:xfrm>
        </p:spPr>
        <p:txBody>
          <a:bodyPr/>
          <a:lstStyle>
            <a:lvl1pPr>
              <a:defRPr sz="2700"/>
            </a:lvl1pPr>
          </a:lstStyle>
          <a:p>
            <a:r>
              <a:rPr lang="fi-FI" smtClean="0"/>
              <a:t>Muokkaa perustyyl. napsautt.</a:t>
            </a:r>
            <a:endParaRPr lang="en-US" dirty="0"/>
          </a:p>
        </p:txBody>
      </p:sp>
      <p:sp>
        <p:nvSpPr>
          <p:cNvPr id="3" name="Text Placeholder 2"/>
          <p:cNvSpPr>
            <a:spLocks noGrp="1"/>
          </p:cNvSpPr>
          <p:nvPr>
            <p:ph type="body" idx="1"/>
          </p:nvPr>
        </p:nvSpPr>
        <p:spPr>
          <a:xfrm>
            <a:off x="866215" y="4532844"/>
            <a:ext cx="2287829" cy="576262"/>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i-FI" smtClean="0"/>
              <a:t>Muokkaa tekstin perustyylejä</a:t>
            </a:r>
          </a:p>
        </p:txBody>
      </p:sp>
      <p:sp>
        <p:nvSpPr>
          <p:cNvPr id="19" name="Picture Placeholder 2"/>
          <p:cNvSpPr>
            <a:spLocks noGrp="1" noChangeAspect="1"/>
          </p:cNvSpPr>
          <p:nvPr>
            <p:ph type="pic" idx="15"/>
          </p:nvPr>
        </p:nvSpPr>
        <p:spPr>
          <a:xfrm>
            <a:off x="1000915" y="2603500"/>
            <a:ext cx="201843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fi-FI" smtClean="0"/>
              <a:t>Lisää kuva napsauttamalla kuvaketta</a:t>
            </a:r>
            <a:endParaRPr lang="en-US" dirty="0"/>
          </a:p>
        </p:txBody>
      </p:sp>
      <p:sp>
        <p:nvSpPr>
          <p:cNvPr id="22" name="Text Placeholder 3"/>
          <p:cNvSpPr>
            <a:spLocks noGrp="1"/>
          </p:cNvSpPr>
          <p:nvPr>
            <p:ph type="body" sz="half" idx="18"/>
          </p:nvPr>
        </p:nvSpPr>
        <p:spPr>
          <a:xfrm>
            <a:off x="866215" y="5109106"/>
            <a:ext cx="2287829" cy="91795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i-FI" smtClean="0"/>
              <a:t>Muokkaa tekstin perustyylejä</a:t>
            </a:r>
          </a:p>
        </p:txBody>
      </p:sp>
      <p:sp>
        <p:nvSpPr>
          <p:cNvPr id="5" name="Text Placeholder 4"/>
          <p:cNvSpPr>
            <a:spLocks noGrp="1"/>
          </p:cNvSpPr>
          <p:nvPr>
            <p:ph type="body" sz="quarter" idx="3"/>
          </p:nvPr>
        </p:nvSpPr>
        <p:spPr>
          <a:xfrm>
            <a:off x="3426649" y="4532845"/>
            <a:ext cx="2287829" cy="576263"/>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i-FI" smtClean="0"/>
              <a:t>Muokkaa tekstin perustyylejä</a:t>
            </a:r>
          </a:p>
        </p:txBody>
      </p:sp>
      <p:sp>
        <p:nvSpPr>
          <p:cNvPr id="41" name="Picture Placeholder 2"/>
          <p:cNvSpPr>
            <a:spLocks noGrp="1" noChangeAspect="1"/>
          </p:cNvSpPr>
          <p:nvPr>
            <p:ph type="pic" idx="21"/>
          </p:nvPr>
        </p:nvSpPr>
        <p:spPr>
          <a:xfrm>
            <a:off x="3561347" y="2603500"/>
            <a:ext cx="201843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fi-FI" smtClean="0"/>
              <a:t>Lisää kuva napsauttamalla kuvaketta</a:t>
            </a:r>
            <a:endParaRPr lang="en-US" dirty="0"/>
          </a:p>
        </p:txBody>
      </p:sp>
      <p:sp>
        <p:nvSpPr>
          <p:cNvPr id="23" name="Text Placeholder 3"/>
          <p:cNvSpPr>
            <a:spLocks noGrp="1"/>
          </p:cNvSpPr>
          <p:nvPr>
            <p:ph type="body" sz="half" idx="19"/>
          </p:nvPr>
        </p:nvSpPr>
        <p:spPr>
          <a:xfrm>
            <a:off x="3427629" y="5109105"/>
            <a:ext cx="2287829" cy="91795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i-FI" smtClean="0"/>
              <a:t>Muokkaa tekstin perustyylejä</a:t>
            </a:r>
          </a:p>
        </p:txBody>
      </p:sp>
      <p:sp>
        <p:nvSpPr>
          <p:cNvPr id="14" name="Text Placeholder 4"/>
          <p:cNvSpPr>
            <a:spLocks noGrp="1"/>
          </p:cNvSpPr>
          <p:nvPr>
            <p:ph type="body" sz="quarter" idx="13"/>
          </p:nvPr>
        </p:nvSpPr>
        <p:spPr>
          <a:xfrm>
            <a:off x="5987082" y="4532845"/>
            <a:ext cx="2288321" cy="576262"/>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i-FI" smtClean="0"/>
              <a:t>Muokkaa tekstin perustyylejä</a:t>
            </a:r>
          </a:p>
        </p:txBody>
      </p:sp>
      <p:sp>
        <p:nvSpPr>
          <p:cNvPr id="42" name="Picture Placeholder 2"/>
          <p:cNvSpPr>
            <a:spLocks noGrp="1" noChangeAspect="1"/>
          </p:cNvSpPr>
          <p:nvPr>
            <p:ph type="pic" idx="22"/>
          </p:nvPr>
        </p:nvSpPr>
        <p:spPr>
          <a:xfrm>
            <a:off x="6122273" y="2603500"/>
            <a:ext cx="201843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fi-FI" smtClean="0"/>
              <a:t>Lisää kuva napsauttamalla kuvaketta</a:t>
            </a:r>
            <a:endParaRPr lang="en-US" dirty="0"/>
          </a:p>
        </p:txBody>
      </p:sp>
      <p:sp>
        <p:nvSpPr>
          <p:cNvPr id="24" name="Text Placeholder 3"/>
          <p:cNvSpPr>
            <a:spLocks noGrp="1"/>
          </p:cNvSpPr>
          <p:nvPr>
            <p:ph type="body" sz="half" idx="20"/>
          </p:nvPr>
        </p:nvSpPr>
        <p:spPr>
          <a:xfrm>
            <a:off x="5987081" y="5109104"/>
            <a:ext cx="2288322" cy="91795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i-FI" smtClean="0"/>
              <a:t>Muokkaa tekstin perustyylejä</a:t>
            </a:r>
          </a:p>
        </p:txBody>
      </p:sp>
      <p:cxnSp>
        <p:nvCxnSpPr>
          <p:cNvPr id="43" name="Straight Connector 42"/>
          <p:cNvCxnSpPr/>
          <p:nvPr/>
        </p:nvCxnSpPr>
        <p:spPr>
          <a:xfrm>
            <a:off x="3304373" y="2569634"/>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5848352" y="2569634"/>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8296749-1CAE-4B0E-8CF6-49E0BF7DB6F1}" type="datetimeFigureOut">
              <a:rPr lang="fi-FI" smtClean="0"/>
              <a:t>28.11.2017</a:t>
            </a:fld>
            <a:endParaRPr lang="fi-FI"/>
          </a:p>
        </p:txBody>
      </p:sp>
      <p:sp>
        <p:nvSpPr>
          <p:cNvPr id="8" name="Footer Placeholder 7"/>
          <p:cNvSpPr>
            <a:spLocks noGrp="1"/>
          </p:cNvSpPr>
          <p:nvPr>
            <p:ph type="ftr" sz="quarter" idx="11"/>
          </p:nvPr>
        </p:nvSpPr>
        <p:spPr>
          <a:xfrm>
            <a:off x="420833" y="6391839"/>
            <a:ext cx="2733212" cy="304801"/>
          </a:xfrm>
        </p:spPr>
        <p:txBody>
          <a:bodyPr/>
          <a:lstStyle/>
          <a:p>
            <a:endParaRPr lang="fi-FI"/>
          </a:p>
        </p:txBody>
      </p:sp>
      <p:sp>
        <p:nvSpPr>
          <p:cNvPr id="9" name="Slide Number Placeholder 8"/>
          <p:cNvSpPr>
            <a:spLocks noGrp="1"/>
          </p:cNvSpPr>
          <p:nvPr>
            <p:ph type="sldNum" sz="quarter" idx="12"/>
          </p:nvPr>
        </p:nvSpPr>
        <p:spPr/>
        <p:txBody>
          <a:bodyPr/>
          <a:lstStyle/>
          <a:p>
            <a:fld id="{50F7EE79-C66A-4EA0-83C0-D664B9139711}" type="slidenum">
              <a:rPr lang="fi-FI" smtClean="0"/>
              <a:t>‹#›</a:t>
            </a:fld>
            <a:endParaRPr lang="fi-FI"/>
          </a:p>
        </p:txBody>
      </p:sp>
    </p:spTree>
    <p:extLst>
      <p:ext uri="{BB962C8B-B14F-4D97-AF65-F5344CB8AC3E}">
        <p14:creationId xmlns:p14="http://schemas.microsoft.com/office/powerpoint/2010/main" val="33033962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FI"/>
          </a:p>
        </p:txBody>
      </p:sp>
      <p:sp>
        <p:nvSpPr>
          <p:cNvPr id="3" name="Rectangle 9"/>
          <p:cNvSpPr>
            <a:spLocks noGrp="1" noChangeArrowheads="1"/>
          </p:cNvSpPr>
          <p:nvPr>
            <p:ph type="ftr" sz="quarter" idx="10"/>
          </p:nvPr>
        </p:nvSpPr>
        <p:spPr>
          <a:ln/>
        </p:spPr>
        <p:txBody>
          <a:bodyPr/>
          <a:lstStyle>
            <a:lvl1pPr>
              <a:defRPr/>
            </a:lvl1pPr>
          </a:lstStyle>
          <a:p>
            <a:pPr>
              <a:defRPr/>
            </a:pPr>
            <a:r>
              <a:rPr lang="sv-SE"/>
              <a:t>www.korsholm.fi • www.mustasaari.fi</a:t>
            </a:r>
          </a:p>
        </p:txBody>
      </p:sp>
      <p:sp>
        <p:nvSpPr>
          <p:cNvPr id="4" name="Rectangle 10"/>
          <p:cNvSpPr>
            <a:spLocks noGrp="1" noChangeArrowheads="1"/>
          </p:cNvSpPr>
          <p:nvPr>
            <p:ph type="sldNum" sz="quarter" idx="11"/>
          </p:nvPr>
        </p:nvSpPr>
        <p:spPr>
          <a:ln/>
        </p:spPr>
        <p:txBody>
          <a:bodyPr/>
          <a:lstStyle>
            <a:lvl1pPr>
              <a:defRPr/>
            </a:lvl1pPr>
          </a:lstStyle>
          <a:p>
            <a:pPr>
              <a:defRPr/>
            </a:pPr>
            <a:fld id="{0995F4A1-2E4B-41A7-8B7C-C2DC02EFC7C9}" type="slidenum">
              <a:rPr lang="sv-SE"/>
              <a:pPr>
                <a:defRPr/>
              </a:pPr>
              <a:t>‹#›</a:t>
            </a:fld>
            <a:endParaRPr lang="sv-SE"/>
          </a:p>
        </p:txBody>
      </p:sp>
      <p:sp>
        <p:nvSpPr>
          <p:cNvPr id="5" name="Rectangle 11"/>
          <p:cNvSpPr>
            <a:spLocks noGrp="1" noChangeArrowheads="1"/>
          </p:cNvSpPr>
          <p:nvPr>
            <p:ph type="dt" sz="half" idx="12"/>
          </p:nvPr>
        </p:nvSpPr>
        <p:spPr>
          <a:ln/>
        </p:spPr>
        <p:txBody>
          <a:bodyPr/>
          <a:lstStyle>
            <a:lvl1pPr>
              <a:defRPr/>
            </a:lvl1pPr>
          </a:lstStyle>
          <a:p>
            <a:pPr>
              <a:defRPr/>
            </a:pPr>
            <a:fld id="{91E321C5-1F2F-44BF-B808-59D9E6782FA4}" type="datetime1">
              <a:rPr lang="fi-FI"/>
              <a:pPr>
                <a:defRPr/>
              </a:pPr>
              <a:t>28.11.2017</a:t>
            </a:fld>
            <a:endParaRPr lang="sv-SE"/>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a:xfrm>
            <a:off x="866216" y="973668"/>
            <a:ext cx="6619244" cy="706964"/>
          </a:xfrm>
        </p:spPr>
        <p:txBody>
          <a:bodyPr/>
          <a:lstStyle/>
          <a:p>
            <a:r>
              <a:rPr lang="fi-FI" smtClean="0"/>
              <a:t>Muokkaa perustyyl. napsautt.</a:t>
            </a:r>
            <a:endParaRPr lang="en-US" dirty="0"/>
          </a:p>
        </p:txBody>
      </p:sp>
      <p:sp>
        <p:nvSpPr>
          <p:cNvPr id="3" name="Vertical Text Placeholder 2"/>
          <p:cNvSpPr>
            <a:spLocks noGrp="1"/>
          </p:cNvSpPr>
          <p:nvPr>
            <p:ph type="body" orient="vert" idx="1"/>
          </p:nvPr>
        </p:nvSpPr>
        <p:spPr>
          <a:xfrm>
            <a:off x="866216" y="2603500"/>
            <a:ext cx="6619244" cy="3416300"/>
          </a:xfrm>
        </p:spPr>
        <p:txBody>
          <a:bodyPr vert="eaVert" anchor="t" anchorCtr="0"/>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10"/>
          </p:nvPr>
        </p:nvSpPr>
        <p:spPr>
          <a:xfrm>
            <a:off x="8021580" y="6391839"/>
            <a:ext cx="742949" cy="304799"/>
          </a:xfrm>
        </p:spPr>
        <p:txBody>
          <a:bodyPr/>
          <a:lstStyle/>
          <a:p>
            <a:fld id="{48296749-1CAE-4B0E-8CF6-49E0BF7DB6F1}" type="datetimeFigureOut">
              <a:rPr lang="fi-FI" smtClean="0"/>
              <a:t>28.11.2017</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50F7EE79-C66A-4EA0-83C0-D664B9139711}" type="slidenum">
              <a:rPr lang="fi-FI" smtClean="0"/>
              <a:t>‹#›</a:t>
            </a:fld>
            <a:endParaRPr lang="fi-FI"/>
          </a:p>
        </p:txBody>
      </p:sp>
    </p:spTree>
    <p:extLst>
      <p:ext uri="{BB962C8B-B14F-4D97-AF65-F5344CB8AC3E}">
        <p14:creationId xmlns:p14="http://schemas.microsoft.com/office/powerpoint/2010/main" val="87641003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vertTitleAndTx" preserve="1">
  <p:cSld name="Pystysuora otsikko ja teksti">
    <p:spTree>
      <p:nvGrpSpPr>
        <p:cNvPr id="1" name=""/>
        <p:cNvGrpSpPr/>
        <p:nvPr/>
      </p:nvGrpSpPr>
      <p:grpSpPr>
        <a:xfrm>
          <a:off x="0" y="0"/>
          <a:ext cx="0" cy="0"/>
          <a:chOff x="0" y="0"/>
          <a:chExt cx="0" cy="0"/>
        </a:xfrm>
      </p:grpSpPr>
      <p:grpSp>
        <p:nvGrpSpPr>
          <p:cNvPr id="9" name="Group 8"/>
          <p:cNvGrpSpPr/>
          <p:nvPr/>
        </p:nvGrpSpPr>
        <p:grpSpPr>
          <a:xfrm>
            <a:off x="0" y="0"/>
            <a:ext cx="9144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6438927" y="1278467"/>
            <a:ext cx="1057474" cy="4748590"/>
          </a:xfrm>
        </p:spPr>
        <p:txBody>
          <a:bodyPr vert="eaVert" anchor="b" anchorCtr="0"/>
          <a:lstStyle/>
          <a:p>
            <a:r>
              <a:rPr lang="fi-FI" smtClean="0"/>
              <a:t>Muokkaa perustyyl. napsautt.</a:t>
            </a:r>
            <a:endParaRPr lang="en-US" dirty="0"/>
          </a:p>
        </p:txBody>
      </p:sp>
      <p:sp>
        <p:nvSpPr>
          <p:cNvPr id="3" name="Vertical Text Placeholder 2"/>
          <p:cNvSpPr>
            <a:spLocks noGrp="1"/>
          </p:cNvSpPr>
          <p:nvPr>
            <p:ph type="body" orient="vert" idx="1"/>
          </p:nvPr>
        </p:nvSpPr>
        <p:spPr>
          <a:xfrm>
            <a:off x="866216" y="1278467"/>
            <a:ext cx="4692019" cy="4748590"/>
          </a:xfrm>
        </p:spPr>
        <p:txBody>
          <a:bodyPr vert="eaVert"/>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10"/>
          </p:nvPr>
        </p:nvSpPr>
        <p:spPr>
          <a:xfrm>
            <a:off x="7989829" y="6391839"/>
            <a:ext cx="744101" cy="304799"/>
          </a:xfrm>
        </p:spPr>
        <p:txBody>
          <a:bodyPr/>
          <a:lstStyle/>
          <a:p>
            <a:fld id="{48296749-1CAE-4B0E-8CF6-49E0BF7DB6F1}" type="datetimeFigureOut">
              <a:rPr lang="fi-FI" smtClean="0"/>
              <a:t>28.11.2017</a:t>
            </a:fld>
            <a:endParaRPr lang="fi-FI"/>
          </a:p>
        </p:txBody>
      </p:sp>
      <p:sp>
        <p:nvSpPr>
          <p:cNvPr id="5" name="Footer Placeholder 4"/>
          <p:cNvSpPr>
            <a:spLocks noGrp="1"/>
          </p:cNvSpPr>
          <p:nvPr>
            <p:ph type="ftr" sz="quarter" idx="11"/>
          </p:nvPr>
        </p:nvSpPr>
        <p:spPr/>
        <p:txBody>
          <a:bodyPr/>
          <a:lstStyle/>
          <a:p>
            <a:endParaRPr lang="fi-FI"/>
          </a:p>
        </p:txBody>
      </p:sp>
      <p:sp>
        <p:nvSpPr>
          <p:cNvPr id="14" name="Rectangle 13"/>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0F7EE79-C66A-4EA0-83C0-D664B9139711}" type="slidenum">
              <a:rPr lang="fi-FI" smtClean="0"/>
              <a:t>‹#›</a:t>
            </a:fld>
            <a:endParaRPr lang="fi-FI"/>
          </a:p>
        </p:txBody>
      </p:sp>
    </p:spTree>
    <p:extLst>
      <p:ext uri="{BB962C8B-B14F-4D97-AF65-F5344CB8AC3E}">
        <p14:creationId xmlns:p14="http://schemas.microsoft.com/office/powerpoint/2010/main" val="5033012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Rectangle 9"/>
          <p:cNvSpPr>
            <a:spLocks noGrp="1" noChangeArrowheads="1"/>
          </p:cNvSpPr>
          <p:nvPr>
            <p:ph type="ftr" sz="quarter" idx="10"/>
          </p:nvPr>
        </p:nvSpPr>
        <p:spPr>
          <a:ln/>
        </p:spPr>
        <p:txBody>
          <a:bodyPr/>
          <a:lstStyle>
            <a:lvl1pPr>
              <a:defRPr/>
            </a:lvl1pPr>
          </a:lstStyle>
          <a:p>
            <a:pPr>
              <a:defRPr/>
            </a:pPr>
            <a:r>
              <a:rPr lang="sv-SE"/>
              <a:t>www.korsholm.fi • www.mustasaari.fi</a:t>
            </a:r>
          </a:p>
        </p:txBody>
      </p:sp>
      <p:sp>
        <p:nvSpPr>
          <p:cNvPr id="3" name="Rectangle 10"/>
          <p:cNvSpPr>
            <a:spLocks noGrp="1" noChangeArrowheads="1"/>
          </p:cNvSpPr>
          <p:nvPr>
            <p:ph type="sldNum" sz="quarter" idx="11"/>
          </p:nvPr>
        </p:nvSpPr>
        <p:spPr>
          <a:ln/>
        </p:spPr>
        <p:txBody>
          <a:bodyPr/>
          <a:lstStyle>
            <a:lvl1pPr>
              <a:defRPr/>
            </a:lvl1pPr>
          </a:lstStyle>
          <a:p>
            <a:pPr>
              <a:defRPr/>
            </a:pPr>
            <a:fld id="{C2E98D8B-94BA-45CE-AFEF-63842A66E794}" type="slidenum">
              <a:rPr lang="sv-SE"/>
              <a:pPr>
                <a:defRPr/>
              </a:pPr>
              <a:t>‹#›</a:t>
            </a:fld>
            <a:endParaRPr lang="sv-SE"/>
          </a:p>
        </p:txBody>
      </p:sp>
      <p:sp>
        <p:nvSpPr>
          <p:cNvPr id="4" name="Rectangle 11"/>
          <p:cNvSpPr>
            <a:spLocks noGrp="1" noChangeArrowheads="1"/>
          </p:cNvSpPr>
          <p:nvPr>
            <p:ph type="dt" sz="half" idx="12"/>
          </p:nvPr>
        </p:nvSpPr>
        <p:spPr>
          <a:ln/>
        </p:spPr>
        <p:txBody>
          <a:bodyPr/>
          <a:lstStyle>
            <a:lvl1pPr>
              <a:defRPr/>
            </a:lvl1pPr>
          </a:lstStyle>
          <a:p>
            <a:pPr>
              <a:defRPr/>
            </a:pPr>
            <a:fld id="{955155AA-C89A-4859-BC80-FEAE9E9B0737}" type="datetime1">
              <a:rPr lang="fi-FI"/>
              <a:pPr>
                <a:defRPr/>
              </a:pPr>
              <a:t>28.11.2017</a:t>
            </a:fld>
            <a:endParaRPr lang="sv-S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smtClean="0"/>
              <a:t>Klicka här för att ändra format</a:t>
            </a:r>
            <a:endParaRPr lang="sv-FI"/>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FI"/>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Rectangle 9"/>
          <p:cNvSpPr>
            <a:spLocks noGrp="1" noChangeArrowheads="1"/>
          </p:cNvSpPr>
          <p:nvPr>
            <p:ph type="ftr" sz="quarter" idx="10"/>
          </p:nvPr>
        </p:nvSpPr>
        <p:spPr>
          <a:ln/>
        </p:spPr>
        <p:txBody>
          <a:bodyPr/>
          <a:lstStyle>
            <a:lvl1pPr>
              <a:defRPr/>
            </a:lvl1pPr>
          </a:lstStyle>
          <a:p>
            <a:pPr>
              <a:defRPr/>
            </a:pPr>
            <a:r>
              <a:rPr lang="sv-SE"/>
              <a:t>www.korsholm.fi • www.mustasaari.fi</a:t>
            </a:r>
          </a:p>
        </p:txBody>
      </p:sp>
      <p:sp>
        <p:nvSpPr>
          <p:cNvPr id="6" name="Rectangle 10"/>
          <p:cNvSpPr>
            <a:spLocks noGrp="1" noChangeArrowheads="1"/>
          </p:cNvSpPr>
          <p:nvPr>
            <p:ph type="sldNum" sz="quarter" idx="11"/>
          </p:nvPr>
        </p:nvSpPr>
        <p:spPr>
          <a:ln/>
        </p:spPr>
        <p:txBody>
          <a:bodyPr/>
          <a:lstStyle>
            <a:lvl1pPr>
              <a:defRPr/>
            </a:lvl1pPr>
          </a:lstStyle>
          <a:p>
            <a:pPr>
              <a:defRPr/>
            </a:pPr>
            <a:fld id="{94E6CA80-EFC2-4C6C-B2E4-B39EC68105EB}" type="slidenum">
              <a:rPr lang="sv-SE"/>
              <a:pPr>
                <a:defRPr/>
              </a:pPr>
              <a:t>‹#›</a:t>
            </a:fld>
            <a:endParaRPr lang="sv-SE"/>
          </a:p>
        </p:txBody>
      </p:sp>
      <p:sp>
        <p:nvSpPr>
          <p:cNvPr id="7" name="Rectangle 11"/>
          <p:cNvSpPr>
            <a:spLocks noGrp="1" noChangeArrowheads="1"/>
          </p:cNvSpPr>
          <p:nvPr>
            <p:ph type="dt" sz="half" idx="12"/>
          </p:nvPr>
        </p:nvSpPr>
        <p:spPr>
          <a:ln/>
        </p:spPr>
        <p:txBody>
          <a:bodyPr/>
          <a:lstStyle>
            <a:lvl1pPr>
              <a:defRPr/>
            </a:lvl1pPr>
          </a:lstStyle>
          <a:p>
            <a:pPr>
              <a:defRPr/>
            </a:pPr>
            <a:fld id="{652109CB-B32C-4EC8-99E6-3009CB31228C}" type="datetime1">
              <a:rPr lang="fi-FI"/>
              <a:pPr>
                <a:defRPr/>
              </a:pPr>
              <a:t>28.11.2017</a:t>
            </a:fld>
            <a:endParaRPr lang="sv-S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smtClean="0"/>
              <a:t>Klicka här för att ändra format</a:t>
            </a:r>
            <a:endParaRPr lang="sv-FI"/>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sv-SE" noProof="0" smtClean="0"/>
              <a:t>Klicka på ikonen för att lägga till en bild</a:t>
            </a:r>
            <a:endParaRPr lang="sv-FI" noProof="0" smtClean="0"/>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Rectangle 9"/>
          <p:cNvSpPr>
            <a:spLocks noGrp="1" noChangeArrowheads="1"/>
          </p:cNvSpPr>
          <p:nvPr>
            <p:ph type="ftr" sz="quarter" idx="10"/>
          </p:nvPr>
        </p:nvSpPr>
        <p:spPr>
          <a:ln/>
        </p:spPr>
        <p:txBody>
          <a:bodyPr/>
          <a:lstStyle>
            <a:lvl1pPr>
              <a:defRPr/>
            </a:lvl1pPr>
          </a:lstStyle>
          <a:p>
            <a:pPr>
              <a:defRPr/>
            </a:pPr>
            <a:r>
              <a:rPr lang="sv-SE"/>
              <a:t>www.korsholm.fi • www.mustasaari.fi</a:t>
            </a:r>
          </a:p>
        </p:txBody>
      </p:sp>
      <p:sp>
        <p:nvSpPr>
          <p:cNvPr id="6" name="Rectangle 10"/>
          <p:cNvSpPr>
            <a:spLocks noGrp="1" noChangeArrowheads="1"/>
          </p:cNvSpPr>
          <p:nvPr>
            <p:ph type="sldNum" sz="quarter" idx="11"/>
          </p:nvPr>
        </p:nvSpPr>
        <p:spPr>
          <a:ln/>
        </p:spPr>
        <p:txBody>
          <a:bodyPr/>
          <a:lstStyle>
            <a:lvl1pPr>
              <a:defRPr/>
            </a:lvl1pPr>
          </a:lstStyle>
          <a:p>
            <a:pPr>
              <a:defRPr/>
            </a:pPr>
            <a:fld id="{96A92425-0F43-4E94-A4D8-E0D85DCD7737}" type="slidenum">
              <a:rPr lang="sv-SE"/>
              <a:pPr>
                <a:defRPr/>
              </a:pPr>
              <a:t>‹#›</a:t>
            </a:fld>
            <a:endParaRPr lang="sv-SE"/>
          </a:p>
        </p:txBody>
      </p:sp>
      <p:sp>
        <p:nvSpPr>
          <p:cNvPr id="7" name="Rectangle 11"/>
          <p:cNvSpPr>
            <a:spLocks noGrp="1" noChangeArrowheads="1"/>
          </p:cNvSpPr>
          <p:nvPr>
            <p:ph type="dt" sz="half" idx="12"/>
          </p:nvPr>
        </p:nvSpPr>
        <p:spPr>
          <a:ln/>
        </p:spPr>
        <p:txBody>
          <a:bodyPr/>
          <a:lstStyle>
            <a:lvl1pPr>
              <a:defRPr/>
            </a:lvl1pPr>
          </a:lstStyle>
          <a:p>
            <a:pPr>
              <a:defRPr/>
            </a:pPr>
            <a:fld id="{879D6B70-3CEA-4529-B5F4-D7FE7DAF015F}" type="datetime1">
              <a:rPr lang="fi-FI"/>
              <a:pPr>
                <a:defRPr/>
              </a:pPr>
              <a:t>28.11.2017</a:t>
            </a:fld>
            <a:endParaRPr lang="sv-S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4" Type="http://schemas.openxmlformats.org/officeDocument/2006/relationships/image" Target="../media/image2.png"/><Relationship Id="rId15" Type="http://schemas.openxmlformats.org/officeDocument/2006/relationships/image" Target="../media/image3.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1.jpeg"/><Relationship Id="rId14" Type="http://schemas.openxmlformats.org/officeDocument/2006/relationships/image" Target="../media/image2.png"/><Relationship Id="rId15" Type="http://schemas.openxmlformats.org/officeDocument/2006/relationships/image" Target="../media/image3.jpe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3" Type="http://schemas.openxmlformats.org/officeDocument/2006/relationships/image" Target="../media/image3.jpeg"/><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3" Type="http://schemas.openxmlformats.org/officeDocument/2006/relationships/image" Target="../media/image3.jpeg"/><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slideLayout" Target="../slideLayouts/slideLayout56.xml"/><Relationship Id="rId13" Type="http://schemas.openxmlformats.org/officeDocument/2006/relationships/slideLayout" Target="../slideLayouts/slideLayout57.xml"/><Relationship Id="rId14" Type="http://schemas.openxmlformats.org/officeDocument/2006/relationships/slideLayout" Target="../slideLayouts/slideLayout58.xml"/><Relationship Id="rId15" Type="http://schemas.openxmlformats.org/officeDocument/2006/relationships/slideLayout" Target="../slideLayouts/slideLayout59.xml"/><Relationship Id="rId16" Type="http://schemas.openxmlformats.org/officeDocument/2006/relationships/slideLayout" Target="../slideLayouts/slideLayout60.xml"/><Relationship Id="rId17" Type="http://schemas.openxmlformats.org/officeDocument/2006/relationships/slideLayout" Target="../slideLayouts/slideLayout61.xml"/><Relationship Id="rId18" Type="http://schemas.openxmlformats.org/officeDocument/2006/relationships/theme" Target="../theme/theme5.xml"/><Relationship Id="rId19" Type="http://schemas.openxmlformats.org/officeDocument/2006/relationships/image" Target="../media/image6.jpeg"/><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1978025"/>
            <a:ext cx="8229600" cy="8270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sv-SE" smtClean="0"/>
              <a:t>Klicka här för att ändra format</a:t>
            </a:r>
          </a:p>
        </p:txBody>
      </p:sp>
      <p:sp>
        <p:nvSpPr>
          <p:cNvPr id="1027" name="Rectangle 3"/>
          <p:cNvSpPr>
            <a:spLocks noGrp="1" noChangeArrowheads="1"/>
          </p:cNvSpPr>
          <p:nvPr>
            <p:ph type="body" idx="1"/>
          </p:nvPr>
        </p:nvSpPr>
        <p:spPr bwMode="auto">
          <a:xfrm>
            <a:off x="457200" y="2986088"/>
            <a:ext cx="8229600" cy="2879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p>
        </p:txBody>
      </p:sp>
      <p:sp>
        <p:nvSpPr>
          <p:cNvPr id="1032" name="Rectangle 8"/>
          <p:cNvSpPr>
            <a:spLocks noChangeArrowheads="1"/>
          </p:cNvSpPr>
          <p:nvPr/>
        </p:nvSpPr>
        <p:spPr bwMode="auto">
          <a:xfrm>
            <a:off x="0" y="6597650"/>
            <a:ext cx="9144000" cy="260350"/>
          </a:xfrm>
          <a:prstGeom prst="rect">
            <a:avLst/>
          </a:prstGeom>
          <a:solidFill>
            <a:srgbClr val="000000"/>
          </a:solidFill>
          <a:ln w="9525">
            <a:noFill/>
            <a:miter lim="800000"/>
            <a:headEnd/>
            <a:tailEnd/>
          </a:ln>
          <a:effectLst/>
        </p:spPr>
        <p:txBody>
          <a:bodyPr wrap="none" anchor="ctr"/>
          <a:lstStyle/>
          <a:p>
            <a:pPr>
              <a:defRPr/>
            </a:pPr>
            <a:endParaRPr lang="sv-FI"/>
          </a:p>
        </p:txBody>
      </p:sp>
      <p:sp>
        <p:nvSpPr>
          <p:cNvPr id="1033" name="Rectangle 9"/>
          <p:cNvSpPr>
            <a:spLocks noGrp="1" noChangeArrowheads="1"/>
          </p:cNvSpPr>
          <p:nvPr>
            <p:ph type="ftr" sz="quarter" idx="3"/>
          </p:nvPr>
        </p:nvSpPr>
        <p:spPr bwMode="auto">
          <a:xfrm>
            <a:off x="2771775" y="6656388"/>
            <a:ext cx="3598863" cy="2159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a:defRPr sz="1400">
                <a:solidFill>
                  <a:schemeClr val="bg1"/>
                </a:solidFill>
              </a:defRPr>
            </a:lvl1pPr>
          </a:lstStyle>
          <a:p>
            <a:pPr>
              <a:defRPr/>
            </a:pPr>
            <a:r>
              <a:rPr lang="sv-SE"/>
              <a:t>www.korsholm.fi • www.mustasaari.fi</a:t>
            </a:r>
          </a:p>
        </p:txBody>
      </p:sp>
      <p:sp>
        <p:nvSpPr>
          <p:cNvPr id="1034" name="Rectangle 10"/>
          <p:cNvSpPr>
            <a:spLocks noGrp="1" noChangeArrowheads="1"/>
          </p:cNvSpPr>
          <p:nvPr>
            <p:ph type="sldNum" sz="quarter" idx="4"/>
          </p:nvPr>
        </p:nvSpPr>
        <p:spPr bwMode="auto">
          <a:xfrm>
            <a:off x="8170863" y="6656388"/>
            <a:ext cx="719137" cy="2159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defRPr sz="1400">
                <a:solidFill>
                  <a:schemeClr val="bg1"/>
                </a:solidFill>
              </a:defRPr>
            </a:lvl1pPr>
          </a:lstStyle>
          <a:p>
            <a:pPr>
              <a:defRPr/>
            </a:pPr>
            <a:fld id="{3AAAAD8D-59B2-4DA9-956D-78830D48635A}" type="slidenum">
              <a:rPr lang="sv-SE"/>
              <a:pPr>
                <a:defRPr/>
              </a:pPr>
              <a:t>‹#›</a:t>
            </a:fld>
            <a:endParaRPr lang="sv-SE"/>
          </a:p>
        </p:txBody>
      </p:sp>
      <p:sp>
        <p:nvSpPr>
          <p:cNvPr id="1035" name="Rectangle 11"/>
          <p:cNvSpPr>
            <a:spLocks noGrp="1" noChangeArrowheads="1"/>
          </p:cNvSpPr>
          <p:nvPr>
            <p:ph type="dt" sz="half" idx="2"/>
          </p:nvPr>
        </p:nvSpPr>
        <p:spPr bwMode="auto">
          <a:xfrm>
            <a:off x="6011863" y="6656388"/>
            <a:ext cx="2133600" cy="2159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defRPr sz="1400">
                <a:solidFill>
                  <a:schemeClr val="bg1"/>
                </a:solidFill>
              </a:defRPr>
            </a:lvl1pPr>
          </a:lstStyle>
          <a:p>
            <a:pPr>
              <a:defRPr/>
            </a:pPr>
            <a:fld id="{7B1099F5-6AEA-42D1-B455-6F47A5EB11C6}" type="datetime1">
              <a:rPr lang="fi-FI"/>
              <a:pPr>
                <a:defRPr/>
              </a:pPr>
              <a:t>28.11.2017</a:t>
            </a:fld>
            <a:endParaRPr lang="sv-SE"/>
          </a:p>
        </p:txBody>
      </p:sp>
      <p:pic>
        <p:nvPicPr>
          <p:cNvPr id="2" name="Picture 12" descr="iskmo"/>
          <p:cNvPicPr>
            <a:picLocks noChangeAspect="1" noChangeArrowheads="1"/>
          </p:cNvPicPr>
          <p:nvPr/>
        </p:nvPicPr>
        <p:blipFill>
          <a:blip r:embed="rId13" cstate="print"/>
          <a:srcRect/>
          <a:stretch>
            <a:fillRect/>
          </a:stretch>
        </p:blipFill>
        <p:spPr bwMode="auto">
          <a:xfrm>
            <a:off x="0" y="0"/>
            <a:ext cx="9159875" cy="2159000"/>
          </a:xfrm>
          <a:prstGeom prst="rect">
            <a:avLst/>
          </a:prstGeom>
          <a:noFill/>
          <a:ln w="9525">
            <a:noFill/>
            <a:miter lim="800000"/>
            <a:headEnd/>
            <a:tailEnd/>
          </a:ln>
        </p:spPr>
      </p:pic>
      <p:pic>
        <p:nvPicPr>
          <p:cNvPr id="3" name="Picture 13" descr="vaglinjen2"/>
          <p:cNvPicPr>
            <a:picLocks noChangeAspect="1" noChangeArrowheads="1"/>
          </p:cNvPicPr>
          <p:nvPr/>
        </p:nvPicPr>
        <p:blipFill>
          <a:blip r:embed="rId14" cstate="print"/>
          <a:srcRect/>
          <a:stretch>
            <a:fillRect/>
          </a:stretch>
        </p:blipFill>
        <p:spPr bwMode="auto">
          <a:xfrm>
            <a:off x="-14288" y="1150938"/>
            <a:ext cx="9159876" cy="1033462"/>
          </a:xfrm>
          <a:prstGeom prst="rect">
            <a:avLst/>
          </a:prstGeom>
          <a:noFill/>
          <a:ln w="9525">
            <a:noFill/>
            <a:miter lim="800000"/>
            <a:headEnd/>
            <a:tailEnd/>
          </a:ln>
        </p:spPr>
      </p:pic>
      <p:pic>
        <p:nvPicPr>
          <p:cNvPr id="4" name="Bildobjekt 10" descr="Korsholm_logo.jpg"/>
          <p:cNvPicPr>
            <a:picLocks noChangeAspect="1"/>
          </p:cNvPicPr>
          <p:nvPr/>
        </p:nvPicPr>
        <p:blipFill>
          <a:blip r:embed="rId15" cstate="print"/>
          <a:srcRect/>
          <a:stretch>
            <a:fillRect/>
          </a:stretch>
        </p:blipFill>
        <p:spPr bwMode="auto">
          <a:xfrm>
            <a:off x="500063" y="5929313"/>
            <a:ext cx="1476375" cy="5286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10" r:id="rId1"/>
    <p:sldLayoutId id="2147483967" r:id="rId2"/>
    <p:sldLayoutId id="2147483968" r:id="rId3"/>
    <p:sldLayoutId id="2147483969" r:id="rId4"/>
    <p:sldLayoutId id="2147483970" r:id="rId5"/>
    <p:sldLayoutId id="2147483971" r:id="rId6"/>
    <p:sldLayoutId id="2147483972" r:id="rId7"/>
    <p:sldLayoutId id="2147483973" r:id="rId8"/>
    <p:sldLayoutId id="2147483974" r:id="rId9"/>
    <p:sldLayoutId id="2147483975" r:id="rId10"/>
    <p:sldLayoutId id="2147483976" r:id="rId11"/>
  </p:sldLayoutIdLst>
  <p:hf hdr="0"/>
  <p:txStyles>
    <p:titleStyle>
      <a:lvl1pPr algn="l" rtl="0" eaLnBrk="0" fontAlgn="base" hangingPunct="0">
        <a:spcBef>
          <a:spcPct val="0"/>
        </a:spcBef>
        <a:spcAft>
          <a:spcPct val="0"/>
        </a:spcAft>
        <a:defRPr sz="2800">
          <a:solidFill>
            <a:schemeClr val="tx2"/>
          </a:solidFill>
          <a:latin typeface="+mj-lt"/>
          <a:ea typeface="+mj-ea"/>
          <a:cs typeface="+mj-cs"/>
        </a:defRPr>
      </a:lvl1pPr>
      <a:lvl2pPr algn="l" rtl="0" eaLnBrk="0" fontAlgn="base" hangingPunct="0">
        <a:spcBef>
          <a:spcPct val="0"/>
        </a:spcBef>
        <a:spcAft>
          <a:spcPct val="0"/>
        </a:spcAft>
        <a:defRPr sz="2800">
          <a:solidFill>
            <a:schemeClr val="tx2"/>
          </a:solidFill>
          <a:latin typeface="Arial" charset="0"/>
        </a:defRPr>
      </a:lvl2pPr>
      <a:lvl3pPr algn="l" rtl="0" eaLnBrk="0" fontAlgn="base" hangingPunct="0">
        <a:spcBef>
          <a:spcPct val="0"/>
        </a:spcBef>
        <a:spcAft>
          <a:spcPct val="0"/>
        </a:spcAft>
        <a:defRPr sz="2800">
          <a:solidFill>
            <a:schemeClr val="tx2"/>
          </a:solidFill>
          <a:latin typeface="Arial" charset="0"/>
        </a:defRPr>
      </a:lvl3pPr>
      <a:lvl4pPr algn="l" rtl="0" eaLnBrk="0" fontAlgn="base" hangingPunct="0">
        <a:spcBef>
          <a:spcPct val="0"/>
        </a:spcBef>
        <a:spcAft>
          <a:spcPct val="0"/>
        </a:spcAft>
        <a:defRPr sz="2800">
          <a:solidFill>
            <a:schemeClr val="tx2"/>
          </a:solidFill>
          <a:latin typeface="Arial" charset="0"/>
        </a:defRPr>
      </a:lvl4pPr>
      <a:lvl5pPr algn="l" rtl="0" eaLnBrk="0" fontAlgn="base" hangingPunct="0">
        <a:spcBef>
          <a:spcPct val="0"/>
        </a:spcBef>
        <a:spcAft>
          <a:spcPct val="0"/>
        </a:spcAft>
        <a:defRPr sz="2800">
          <a:solidFill>
            <a:schemeClr val="tx2"/>
          </a:solidFill>
          <a:latin typeface="Arial" charset="0"/>
        </a:defRPr>
      </a:lvl5pPr>
      <a:lvl6pPr marL="457200" algn="l" rtl="0" eaLnBrk="1" fontAlgn="base" hangingPunct="1">
        <a:spcBef>
          <a:spcPct val="0"/>
        </a:spcBef>
        <a:spcAft>
          <a:spcPct val="0"/>
        </a:spcAft>
        <a:defRPr sz="2800">
          <a:solidFill>
            <a:schemeClr val="tx2"/>
          </a:solidFill>
          <a:latin typeface="Arial" charset="0"/>
        </a:defRPr>
      </a:lvl6pPr>
      <a:lvl7pPr marL="914400" algn="l" rtl="0" eaLnBrk="1" fontAlgn="base" hangingPunct="1">
        <a:spcBef>
          <a:spcPct val="0"/>
        </a:spcBef>
        <a:spcAft>
          <a:spcPct val="0"/>
        </a:spcAft>
        <a:defRPr sz="2800">
          <a:solidFill>
            <a:schemeClr val="tx2"/>
          </a:solidFill>
          <a:latin typeface="Arial" charset="0"/>
        </a:defRPr>
      </a:lvl7pPr>
      <a:lvl8pPr marL="1371600" algn="l" rtl="0" eaLnBrk="1" fontAlgn="base" hangingPunct="1">
        <a:spcBef>
          <a:spcPct val="0"/>
        </a:spcBef>
        <a:spcAft>
          <a:spcPct val="0"/>
        </a:spcAft>
        <a:defRPr sz="2800">
          <a:solidFill>
            <a:schemeClr val="tx2"/>
          </a:solidFill>
          <a:latin typeface="Arial" charset="0"/>
        </a:defRPr>
      </a:lvl8pPr>
      <a:lvl9pPr marL="1828800" algn="l" rtl="0" eaLnBrk="1" fontAlgn="base" hangingPunct="1">
        <a:spcBef>
          <a:spcPct val="0"/>
        </a:spcBef>
        <a:spcAft>
          <a:spcPct val="0"/>
        </a:spcAft>
        <a:defRPr sz="2800">
          <a:solidFill>
            <a:schemeClr val="tx2"/>
          </a:solidFill>
          <a:latin typeface="Arial" charset="0"/>
        </a:defRPr>
      </a:lvl9pPr>
    </p:titleStyle>
    <p:bodyStyle>
      <a:lvl1pPr marL="342900" indent="-342900" algn="l" rtl="0" eaLnBrk="0" fontAlgn="base" hangingPunct="0">
        <a:spcBef>
          <a:spcPct val="20000"/>
        </a:spcBef>
        <a:spcAft>
          <a:spcPct val="0"/>
        </a:spcAft>
        <a:buClr>
          <a:srgbClr val="FF9900"/>
        </a:buClr>
        <a:buFont typeface="Wingdings" pitchFamily="2" charset="2"/>
        <a:buChar char="§"/>
        <a:defRPr sz="1600">
          <a:solidFill>
            <a:schemeClr val="tx1"/>
          </a:solidFill>
          <a:latin typeface="+mn-lt"/>
          <a:ea typeface="+mn-ea"/>
          <a:cs typeface="+mn-cs"/>
        </a:defRPr>
      </a:lvl1pPr>
      <a:lvl2pPr marL="742950" indent="-285750" algn="l" rtl="0" eaLnBrk="0" fontAlgn="base" hangingPunct="0">
        <a:spcBef>
          <a:spcPct val="20000"/>
        </a:spcBef>
        <a:spcAft>
          <a:spcPct val="0"/>
        </a:spcAft>
        <a:buClr>
          <a:srgbClr val="FF9900"/>
        </a:buClr>
        <a:buFont typeface="Wingdings" pitchFamily="2" charset="2"/>
        <a:buChar char="§"/>
        <a:defRPr sz="1400">
          <a:solidFill>
            <a:schemeClr val="tx1"/>
          </a:solidFill>
          <a:latin typeface="+mn-lt"/>
        </a:defRPr>
      </a:lvl2pPr>
      <a:lvl3pPr marL="1143000" indent="-228600" algn="l" rtl="0" eaLnBrk="0" fontAlgn="base" hangingPunct="0">
        <a:spcBef>
          <a:spcPct val="20000"/>
        </a:spcBef>
        <a:spcAft>
          <a:spcPct val="0"/>
        </a:spcAft>
        <a:buClr>
          <a:srgbClr val="FF9900"/>
        </a:buClr>
        <a:buFont typeface="Wingdings" pitchFamily="2" charset="2"/>
        <a:buChar char="§"/>
        <a:defRPr sz="1200">
          <a:solidFill>
            <a:schemeClr val="tx1"/>
          </a:solidFill>
          <a:latin typeface="+mn-lt"/>
        </a:defRPr>
      </a:lvl3pPr>
      <a:lvl4pPr marL="1600200" indent="-228600" algn="l" rtl="0" eaLnBrk="0" fontAlgn="base" hangingPunct="0">
        <a:spcBef>
          <a:spcPct val="20000"/>
        </a:spcBef>
        <a:spcAft>
          <a:spcPct val="0"/>
        </a:spcAft>
        <a:buClr>
          <a:srgbClr val="FF9900"/>
        </a:buClr>
        <a:buFont typeface="Wingdings" pitchFamily="2" charset="2"/>
        <a:buChar char="§"/>
        <a:defRPr sz="1200">
          <a:solidFill>
            <a:schemeClr val="tx1"/>
          </a:solidFill>
          <a:latin typeface="+mn-lt"/>
        </a:defRPr>
      </a:lvl4pPr>
      <a:lvl5pPr marL="2057400" indent="-228600" algn="l" rtl="0" eaLnBrk="0" fontAlgn="base" hangingPunct="0">
        <a:spcBef>
          <a:spcPct val="20000"/>
        </a:spcBef>
        <a:spcAft>
          <a:spcPct val="0"/>
        </a:spcAft>
        <a:buClr>
          <a:srgbClr val="FF9900"/>
        </a:buClr>
        <a:buFont typeface="Wingdings" pitchFamily="2" charset="2"/>
        <a:buChar char="§"/>
        <a:defRPr sz="1200">
          <a:solidFill>
            <a:schemeClr val="tx1"/>
          </a:solidFill>
          <a:latin typeface="+mn-lt"/>
        </a:defRPr>
      </a:lvl5pPr>
      <a:lvl6pPr marL="2514600" indent="-228600" algn="l" rtl="0" eaLnBrk="1" fontAlgn="base" hangingPunct="1">
        <a:spcBef>
          <a:spcPct val="20000"/>
        </a:spcBef>
        <a:spcAft>
          <a:spcPct val="0"/>
        </a:spcAft>
        <a:buClr>
          <a:srgbClr val="FF9900"/>
        </a:buClr>
        <a:buFont typeface="Wingdings" pitchFamily="2" charset="2"/>
        <a:buChar char="§"/>
        <a:defRPr sz="1200">
          <a:solidFill>
            <a:schemeClr val="tx1"/>
          </a:solidFill>
          <a:latin typeface="+mn-lt"/>
        </a:defRPr>
      </a:lvl6pPr>
      <a:lvl7pPr marL="2971800" indent="-228600" algn="l" rtl="0" eaLnBrk="1" fontAlgn="base" hangingPunct="1">
        <a:spcBef>
          <a:spcPct val="20000"/>
        </a:spcBef>
        <a:spcAft>
          <a:spcPct val="0"/>
        </a:spcAft>
        <a:buClr>
          <a:srgbClr val="FF9900"/>
        </a:buClr>
        <a:buFont typeface="Wingdings" pitchFamily="2" charset="2"/>
        <a:buChar char="§"/>
        <a:defRPr sz="1200">
          <a:solidFill>
            <a:schemeClr val="tx1"/>
          </a:solidFill>
          <a:latin typeface="+mn-lt"/>
        </a:defRPr>
      </a:lvl7pPr>
      <a:lvl8pPr marL="3429000" indent="-228600" algn="l" rtl="0" eaLnBrk="1" fontAlgn="base" hangingPunct="1">
        <a:spcBef>
          <a:spcPct val="20000"/>
        </a:spcBef>
        <a:spcAft>
          <a:spcPct val="0"/>
        </a:spcAft>
        <a:buClr>
          <a:srgbClr val="FF9900"/>
        </a:buClr>
        <a:buFont typeface="Wingdings" pitchFamily="2" charset="2"/>
        <a:buChar char="§"/>
        <a:defRPr sz="1200">
          <a:solidFill>
            <a:schemeClr val="tx1"/>
          </a:solidFill>
          <a:latin typeface="+mn-lt"/>
        </a:defRPr>
      </a:lvl8pPr>
      <a:lvl9pPr marL="3886200" indent="-228600" algn="l" rtl="0" eaLnBrk="1" fontAlgn="base" hangingPunct="1">
        <a:spcBef>
          <a:spcPct val="20000"/>
        </a:spcBef>
        <a:spcAft>
          <a:spcPct val="0"/>
        </a:spcAft>
        <a:buClr>
          <a:srgbClr val="FF9900"/>
        </a:buClr>
        <a:buFont typeface="Wingdings" pitchFamily="2" charset="2"/>
        <a:buChar char="§"/>
        <a:defRPr sz="1200">
          <a:solidFill>
            <a:schemeClr val="tx1"/>
          </a:solidFill>
          <a:latin typeface="+mn-lt"/>
        </a:defRPr>
      </a:lvl9pPr>
    </p:bodyStyle>
    <p:otherStyle>
      <a:defPPr>
        <a:defRPr lang="sv-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7"/>
          <p:cNvSpPr>
            <a:spLocks noGrp="1" noChangeArrowheads="1"/>
          </p:cNvSpPr>
          <p:nvPr>
            <p:ph type="title"/>
          </p:nvPr>
        </p:nvSpPr>
        <p:spPr bwMode="auto">
          <a:xfrm>
            <a:off x="457200" y="1978025"/>
            <a:ext cx="8229600" cy="8270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sv-SE" smtClean="0"/>
              <a:t>Klicka här för att ändra format</a:t>
            </a:r>
          </a:p>
        </p:txBody>
      </p:sp>
      <p:sp>
        <p:nvSpPr>
          <p:cNvPr id="2051" name="Rectangle 8"/>
          <p:cNvSpPr>
            <a:spLocks noGrp="1" noChangeArrowheads="1"/>
          </p:cNvSpPr>
          <p:nvPr>
            <p:ph type="body" idx="1"/>
          </p:nvPr>
        </p:nvSpPr>
        <p:spPr bwMode="auto">
          <a:xfrm>
            <a:off x="457200" y="2986088"/>
            <a:ext cx="8229600" cy="2879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smtClean="0"/>
              <a:t>Klicka här för att ändra format på bakgrundstexten</a:t>
            </a:r>
          </a:p>
        </p:txBody>
      </p:sp>
      <p:sp>
        <p:nvSpPr>
          <p:cNvPr id="15370" name="Rectangle 10"/>
          <p:cNvSpPr>
            <a:spLocks noChangeArrowheads="1"/>
          </p:cNvSpPr>
          <p:nvPr/>
        </p:nvSpPr>
        <p:spPr bwMode="auto">
          <a:xfrm>
            <a:off x="0" y="6597650"/>
            <a:ext cx="9144000" cy="260350"/>
          </a:xfrm>
          <a:prstGeom prst="rect">
            <a:avLst/>
          </a:prstGeom>
          <a:solidFill>
            <a:srgbClr val="000000"/>
          </a:solidFill>
          <a:ln w="9525">
            <a:noFill/>
            <a:miter lim="800000"/>
            <a:headEnd/>
            <a:tailEnd/>
          </a:ln>
          <a:effectLst/>
        </p:spPr>
        <p:txBody>
          <a:bodyPr wrap="none" anchor="ctr"/>
          <a:lstStyle/>
          <a:p>
            <a:pPr>
              <a:defRPr/>
            </a:pPr>
            <a:endParaRPr lang="sv-FI"/>
          </a:p>
        </p:txBody>
      </p:sp>
      <p:sp>
        <p:nvSpPr>
          <p:cNvPr id="15371" name="Rectangle 11"/>
          <p:cNvSpPr>
            <a:spLocks noGrp="1" noChangeArrowheads="1"/>
          </p:cNvSpPr>
          <p:nvPr>
            <p:ph type="ftr" sz="quarter" idx="3"/>
          </p:nvPr>
        </p:nvSpPr>
        <p:spPr bwMode="auto">
          <a:xfrm>
            <a:off x="2771775" y="6656388"/>
            <a:ext cx="3598863" cy="2159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a:defRPr sz="1400">
                <a:solidFill>
                  <a:schemeClr val="bg1"/>
                </a:solidFill>
              </a:defRPr>
            </a:lvl1pPr>
          </a:lstStyle>
          <a:p>
            <a:pPr>
              <a:defRPr/>
            </a:pPr>
            <a:r>
              <a:rPr lang="sv-SE"/>
              <a:t>www.korsholm.fi • www.mustasaari.fi</a:t>
            </a:r>
          </a:p>
        </p:txBody>
      </p:sp>
      <p:sp>
        <p:nvSpPr>
          <p:cNvPr id="15372" name="Rectangle 12"/>
          <p:cNvSpPr>
            <a:spLocks noGrp="1" noChangeArrowheads="1"/>
          </p:cNvSpPr>
          <p:nvPr>
            <p:ph type="sldNum" sz="quarter" idx="4"/>
          </p:nvPr>
        </p:nvSpPr>
        <p:spPr bwMode="auto">
          <a:xfrm>
            <a:off x="8170863" y="6656388"/>
            <a:ext cx="719137" cy="2159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defRPr sz="1400">
                <a:solidFill>
                  <a:schemeClr val="bg1"/>
                </a:solidFill>
              </a:defRPr>
            </a:lvl1pPr>
          </a:lstStyle>
          <a:p>
            <a:pPr>
              <a:defRPr/>
            </a:pPr>
            <a:fld id="{0F1EFF5B-21A8-4207-B235-98EE7014C8E4}" type="slidenum">
              <a:rPr lang="sv-SE"/>
              <a:pPr>
                <a:defRPr/>
              </a:pPr>
              <a:t>‹#›</a:t>
            </a:fld>
            <a:endParaRPr lang="sv-SE"/>
          </a:p>
        </p:txBody>
      </p:sp>
      <p:sp>
        <p:nvSpPr>
          <p:cNvPr id="15373" name="Rectangle 13"/>
          <p:cNvSpPr>
            <a:spLocks noGrp="1" noChangeArrowheads="1"/>
          </p:cNvSpPr>
          <p:nvPr>
            <p:ph type="dt" sz="half" idx="2"/>
          </p:nvPr>
        </p:nvSpPr>
        <p:spPr bwMode="auto">
          <a:xfrm>
            <a:off x="6011863" y="6656388"/>
            <a:ext cx="2133600" cy="2159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defRPr sz="1400">
                <a:solidFill>
                  <a:schemeClr val="bg1"/>
                </a:solidFill>
              </a:defRPr>
            </a:lvl1pPr>
          </a:lstStyle>
          <a:p>
            <a:pPr>
              <a:defRPr/>
            </a:pPr>
            <a:fld id="{89CF0F5E-4462-4316-A70A-7D5B9F9279D6}" type="datetime1">
              <a:rPr lang="fi-FI"/>
              <a:pPr>
                <a:defRPr/>
              </a:pPr>
              <a:t>28.11.2017</a:t>
            </a:fld>
            <a:endParaRPr lang="sv-SE"/>
          </a:p>
        </p:txBody>
      </p:sp>
      <p:pic>
        <p:nvPicPr>
          <p:cNvPr id="2056" name="Picture 14" descr="iskmo"/>
          <p:cNvPicPr>
            <a:picLocks noChangeAspect="1" noChangeArrowheads="1"/>
          </p:cNvPicPr>
          <p:nvPr/>
        </p:nvPicPr>
        <p:blipFill>
          <a:blip r:embed="rId13" cstate="print"/>
          <a:srcRect/>
          <a:stretch>
            <a:fillRect/>
          </a:stretch>
        </p:blipFill>
        <p:spPr bwMode="auto">
          <a:xfrm>
            <a:off x="0" y="0"/>
            <a:ext cx="9159875" cy="2159000"/>
          </a:xfrm>
          <a:prstGeom prst="rect">
            <a:avLst/>
          </a:prstGeom>
          <a:noFill/>
          <a:ln w="9525">
            <a:noFill/>
            <a:miter lim="800000"/>
            <a:headEnd/>
            <a:tailEnd/>
          </a:ln>
        </p:spPr>
      </p:pic>
      <p:pic>
        <p:nvPicPr>
          <p:cNvPr id="2057" name="Picture 15" descr="vaglinjen2"/>
          <p:cNvPicPr>
            <a:picLocks noChangeAspect="1" noChangeArrowheads="1"/>
          </p:cNvPicPr>
          <p:nvPr/>
        </p:nvPicPr>
        <p:blipFill>
          <a:blip r:embed="rId14" cstate="print"/>
          <a:srcRect/>
          <a:stretch>
            <a:fillRect/>
          </a:stretch>
        </p:blipFill>
        <p:spPr bwMode="auto">
          <a:xfrm>
            <a:off x="-14288" y="1150938"/>
            <a:ext cx="9159876" cy="1033462"/>
          </a:xfrm>
          <a:prstGeom prst="rect">
            <a:avLst/>
          </a:prstGeom>
          <a:noFill/>
          <a:ln w="9525">
            <a:noFill/>
            <a:miter lim="800000"/>
            <a:headEnd/>
            <a:tailEnd/>
          </a:ln>
        </p:spPr>
      </p:pic>
      <p:pic>
        <p:nvPicPr>
          <p:cNvPr id="2058" name="Bildobjekt 10" descr="Korsholm_logo.jpg"/>
          <p:cNvPicPr>
            <a:picLocks noChangeAspect="1"/>
          </p:cNvPicPr>
          <p:nvPr/>
        </p:nvPicPr>
        <p:blipFill>
          <a:blip r:embed="rId15" cstate="print"/>
          <a:srcRect/>
          <a:stretch>
            <a:fillRect/>
          </a:stretch>
        </p:blipFill>
        <p:spPr bwMode="auto">
          <a:xfrm>
            <a:off x="500063" y="5929313"/>
            <a:ext cx="1476375" cy="5286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77" r:id="rId1"/>
    <p:sldLayoutId id="2147483978" r:id="rId2"/>
    <p:sldLayoutId id="2147483979" r:id="rId3"/>
    <p:sldLayoutId id="2147483980" r:id="rId4"/>
    <p:sldLayoutId id="2147483981" r:id="rId5"/>
    <p:sldLayoutId id="2147483982" r:id="rId6"/>
    <p:sldLayoutId id="2147483983" r:id="rId7"/>
    <p:sldLayoutId id="2147483984" r:id="rId8"/>
    <p:sldLayoutId id="2147483985" r:id="rId9"/>
    <p:sldLayoutId id="2147483986" r:id="rId10"/>
    <p:sldLayoutId id="2147483987" r:id="rId11"/>
  </p:sldLayoutIdLst>
  <p:hf hdr="0"/>
  <p:txStyles>
    <p:titleStyle>
      <a:lvl1pPr algn="l" rtl="0" eaLnBrk="0" fontAlgn="base" hangingPunct="0">
        <a:spcBef>
          <a:spcPct val="0"/>
        </a:spcBef>
        <a:spcAft>
          <a:spcPct val="0"/>
        </a:spcAft>
        <a:defRPr sz="2800">
          <a:solidFill>
            <a:schemeClr val="tx2"/>
          </a:solidFill>
          <a:latin typeface="+mj-lt"/>
          <a:ea typeface="+mj-ea"/>
          <a:cs typeface="+mj-cs"/>
        </a:defRPr>
      </a:lvl1pPr>
      <a:lvl2pPr algn="l" rtl="0" eaLnBrk="0" fontAlgn="base" hangingPunct="0">
        <a:spcBef>
          <a:spcPct val="0"/>
        </a:spcBef>
        <a:spcAft>
          <a:spcPct val="0"/>
        </a:spcAft>
        <a:defRPr sz="2800">
          <a:solidFill>
            <a:schemeClr val="tx2"/>
          </a:solidFill>
          <a:latin typeface="Arial" charset="0"/>
        </a:defRPr>
      </a:lvl2pPr>
      <a:lvl3pPr algn="l" rtl="0" eaLnBrk="0" fontAlgn="base" hangingPunct="0">
        <a:spcBef>
          <a:spcPct val="0"/>
        </a:spcBef>
        <a:spcAft>
          <a:spcPct val="0"/>
        </a:spcAft>
        <a:defRPr sz="2800">
          <a:solidFill>
            <a:schemeClr val="tx2"/>
          </a:solidFill>
          <a:latin typeface="Arial" charset="0"/>
        </a:defRPr>
      </a:lvl3pPr>
      <a:lvl4pPr algn="l" rtl="0" eaLnBrk="0" fontAlgn="base" hangingPunct="0">
        <a:spcBef>
          <a:spcPct val="0"/>
        </a:spcBef>
        <a:spcAft>
          <a:spcPct val="0"/>
        </a:spcAft>
        <a:defRPr sz="2800">
          <a:solidFill>
            <a:schemeClr val="tx2"/>
          </a:solidFill>
          <a:latin typeface="Arial" charset="0"/>
        </a:defRPr>
      </a:lvl4pPr>
      <a:lvl5pPr algn="l" rtl="0" eaLnBrk="0" fontAlgn="base" hangingPunct="0">
        <a:spcBef>
          <a:spcPct val="0"/>
        </a:spcBef>
        <a:spcAft>
          <a:spcPct val="0"/>
        </a:spcAft>
        <a:defRPr sz="2800">
          <a:solidFill>
            <a:schemeClr val="tx2"/>
          </a:solidFill>
          <a:latin typeface="Arial" charset="0"/>
        </a:defRPr>
      </a:lvl5pPr>
      <a:lvl6pPr marL="457200" algn="l" rtl="0" fontAlgn="base">
        <a:spcBef>
          <a:spcPct val="0"/>
        </a:spcBef>
        <a:spcAft>
          <a:spcPct val="0"/>
        </a:spcAft>
        <a:defRPr sz="2800">
          <a:solidFill>
            <a:schemeClr val="tx2"/>
          </a:solidFill>
          <a:latin typeface="Arial" charset="0"/>
        </a:defRPr>
      </a:lvl6pPr>
      <a:lvl7pPr marL="914400" algn="l" rtl="0" fontAlgn="base">
        <a:spcBef>
          <a:spcPct val="0"/>
        </a:spcBef>
        <a:spcAft>
          <a:spcPct val="0"/>
        </a:spcAft>
        <a:defRPr sz="2800">
          <a:solidFill>
            <a:schemeClr val="tx2"/>
          </a:solidFill>
          <a:latin typeface="Arial" charset="0"/>
        </a:defRPr>
      </a:lvl7pPr>
      <a:lvl8pPr marL="1371600" algn="l" rtl="0" fontAlgn="base">
        <a:spcBef>
          <a:spcPct val="0"/>
        </a:spcBef>
        <a:spcAft>
          <a:spcPct val="0"/>
        </a:spcAft>
        <a:defRPr sz="2800">
          <a:solidFill>
            <a:schemeClr val="tx2"/>
          </a:solidFill>
          <a:latin typeface="Arial" charset="0"/>
        </a:defRPr>
      </a:lvl8pPr>
      <a:lvl9pPr marL="1828800" algn="l" rtl="0" fontAlgn="base">
        <a:spcBef>
          <a:spcPct val="0"/>
        </a:spcBef>
        <a:spcAft>
          <a:spcPct val="0"/>
        </a:spcAft>
        <a:defRPr sz="2800">
          <a:solidFill>
            <a:schemeClr val="tx2"/>
          </a:solidFill>
          <a:latin typeface="Arial" charset="0"/>
        </a:defRPr>
      </a:lvl9pPr>
    </p:titleStyle>
    <p:bodyStyle>
      <a:lvl1pPr marL="342900" indent="-342900" algn="l" rtl="0" eaLnBrk="0" fontAlgn="base" hangingPunct="0">
        <a:spcBef>
          <a:spcPct val="20000"/>
        </a:spcBef>
        <a:spcAft>
          <a:spcPct val="0"/>
        </a:spcAft>
        <a:buChar char="•"/>
        <a:defRPr sz="1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600">
          <a:solidFill>
            <a:schemeClr val="tx1"/>
          </a:solidFill>
          <a:latin typeface="+mn-lt"/>
        </a:defRPr>
      </a:lvl2pPr>
      <a:lvl3pPr marL="1143000" indent="-228600" algn="l" rtl="0" eaLnBrk="0" fontAlgn="base" hangingPunct="0">
        <a:spcBef>
          <a:spcPct val="20000"/>
        </a:spcBef>
        <a:spcAft>
          <a:spcPct val="0"/>
        </a:spcAft>
        <a:buChar char="•"/>
        <a:defRPr sz="1600">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defRPr sz="1600">
          <a:solidFill>
            <a:schemeClr val="tx1"/>
          </a:solidFill>
          <a:latin typeface="+mn-lt"/>
        </a:defRPr>
      </a:lvl6pPr>
      <a:lvl7pPr marL="2971800" indent="-228600" algn="l" rtl="0" fontAlgn="base">
        <a:spcBef>
          <a:spcPct val="20000"/>
        </a:spcBef>
        <a:spcAft>
          <a:spcPct val="0"/>
        </a:spcAft>
        <a:defRPr sz="1600">
          <a:solidFill>
            <a:schemeClr val="tx1"/>
          </a:solidFill>
          <a:latin typeface="+mn-lt"/>
        </a:defRPr>
      </a:lvl7pPr>
      <a:lvl8pPr marL="3429000" indent="-228600" algn="l" rtl="0" fontAlgn="base">
        <a:spcBef>
          <a:spcPct val="20000"/>
        </a:spcBef>
        <a:spcAft>
          <a:spcPct val="0"/>
        </a:spcAft>
        <a:defRPr sz="1600">
          <a:solidFill>
            <a:schemeClr val="tx1"/>
          </a:solidFill>
          <a:latin typeface="+mn-lt"/>
        </a:defRPr>
      </a:lvl8pPr>
      <a:lvl9pPr marL="3886200" indent="-228600" algn="l" rtl="0" fontAlgn="base">
        <a:spcBef>
          <a:spcPct val="20000"/>
        </a:spcBef>
        <a:spcAft>
          <a:spcPct val="0"/>
        </a:spcAft>
        <a:defRPr sz="1600">
          <a:solidFill>
            <a:schemeClr val="tx1"/>
          </a:solidFill>
          <a:latin typeface="+mn-lt"/>
        </a:defRPr>
      </a:lvl9pPr>
    </p:bodyStyle>
    <p:otherStyle>
      <a:defPPr>
        <a:defRPr lang="sv-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8270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sv-SE" smtClean="0"/>
              <a:t>Klicka här för att ändra format</a:t>
            </a:r>
          </a:p>
        </p:txBody>
      </p:sp>
      <p:sp>
        <p:nvSpPr>
          <p:cNvPr id="3075" name="Rectangle 3"/>
          <p:cNvSpPr>
            <a:spLocks noGrp="1" noChangeArrowheads="1"/>
          </p:cNvSpPr>
          <p:nvPr>
            <p:ph type="body" idx="1"/>
          </p:nvPr>
        </p:nvSpPr>
        <p:spPr bwMode="auto">
          <a:xfrm>
            <a:off x="457200" y="1187450"/>
            <a:ext cx="8229600" cy="46418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p>
        </p:txBody>
      </p:sp>
      <p:sp>
        <p:nvSpPr>
          <p:cNvPr id="13320" name="Rectangle 8"/>
          <p:cNvSpPr>
            <a:spLocks noChangeArrowheads="1"/>
          </p:cNvSpPr>
          <p:nvPr/>
        </p:nvSpPr>
        <p:spPr bwMode="auto">
          <a:xfrm>
            <a:off x="0" y="6597650"/>
            <a:ext cx="9144000" cy="260350"/>
          </a:xfrm>
          <a:prstGeom prst="rect">
            <a:avLst/>
          </a:prstGeom>
          <a:solidFill>
            <a:srgbClr val="000000"/>
          </a:solidFill>
          <a:ln w="9525">
            <a:noFill/>
            <a:miter lim="800000"/>
            <a:headEnd/>
            <a:tailEnd/>
          </a:ln>
          <a:effectLst/>
        </p:spPr>
        <p:txBody>
          <a:bodyPr wrap="none" anchor="ctr"/>
          <a:lstStyle/>
          <a:p>
            <a:pPr>
              <a:defRPr/>
            </a:pPr>
            <a:endParaRPr lang="sv-FI"/>
          </a:p>
        </p:txBody>
      </p:sp>
      <p:sp>
        <p:nvSpPr>
          <p:cNvPr id="13321" name="Rectangle 9"/>
          <p:cNvSpPr>
            <a:spLocks noGrp="1" noChangeArrowheads="1"/>
          </p:cNvSpPr>
          <p:nvPr>
            <p:ph type="ftr" sz="quarter" idx="3"/>
          </p:nvPr>
        </p:nvSpPr>
        <p:spPr bwMode="auto">
          <a:xfrm>
            <a:off x="2771775" y="6656388"/>
            <a:ext cx="3598863" cy="2159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a:defRPr sz="1400">
                <a:solidFill>
                  <a:schemeClr val="bg1"/>
                </a:solidFill>
              </a:defRPr>
            </a:lvl1pPr>
          </a:lstStyle>
          <a:p>
            <a:pPr>
              <a:defRPr/>
            </a:pPr>
            <a:r>
              <a:rPr lang="sv-SE"/>
              <a:t>www.korsholm.fi • www.mustasaari.fi</a:t>
            </a:r>
          </a:p>
        </p:txBody>
      </p:sp>
      <p:sp>
        <p:nvSpPr>
          <p:cNvPr id="13322" name="Rectangle 10"/>
          <p:cNvSpPr>
            <a:spLocks noGrp="1" noChangeArrowheads="1"/>
          </p:cNvSpPr>
          <p:nvPr>
            <p:ph type="sldNum" sz="quarter" idx="4"/>
          </p:nvPr>
        </p:nvSpPr>
        <p:spPr bwMode="auto">
          <a:xfrm>
            <a:off x="8170863" y="6656388"/>
            <a:ext cx="719137" cy="2159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defRPr sz="1400">
                <a:solidFill>
                  <a:schemeClr val="bg1"/>
                </a:solidFill>
              </a:defRPr>
            </a:lvl1pPr>
          </a:lstStyle>
          <a:p>
            <a:pPr>
              <a:defRPr/>
            </a:pPr>
            <a:fld id="{95D45579-96FE-4D11-A51E-92667AFB34A9}" type="slidenum">
              <a:rPr lang="sv-SE"/>
              <a:pPr>
                <a:defRPr/>
              </a:pPr>
              <a:t>‹#›</a:t>
            </a:fld>
            <a:endParaRPr lang="sv-SE"/>
          </a:p>
        </p:txBody>
      </p:sp>
      <p:sp>
        <p:nvSpPr>
          <p:cNvPr id="13323" name="Rectangle 11"/>
          <p:cNvSpPr>
            <a:spLocks noGrp="1" noChangeArrowheads="1"/>
          </p:cNvSpPr>
          <p:nvPr>
            <p:ph type="dt" sz="half" idx="2"/>
          </p:nvPr>
        </p:nvSpPr>
        <p:spPr bwMode="auto">
          <a:xfrm>
            <a:off x="6011863" y="6656388"/>
            <a:ext cx="2133600" cy="2159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defRPr sz="1400">
                <a:solidFill>
                  <a:schemeClr val="bg1"/>
                </a:solidFill>
              </a:defRPr>
            </a:lvl1pPr>
          </a:lstStyle>
          <a:p>
            <a:pPr>
              <a:defRPr/>
            </a:pPr>
            <a:fld id="{AEC7060F-21E8-4062-B0C3-F3E7A8B48F7C}" type="datetime1">
              <a:rPr lang="fi-FI"/>
              <a:pPr>
                <a:defRPr/>
              </a:pPr>
              <a:t>28.11.2017</a:t>
            </a:fld>
            <a:endParaRPr lang="sv-SE"/>
          </a:p>
        </p:txBody>
      </p:sp>
      <p:pic>
        <p:nvPicPr>
          <p:cNvPr id="3080" name="Bildobjekt 8" descr="Korsholm_logo.jpg"/>
          <p:cNvPicPr>
            <a:picLocks noChangeAspect="1"/>
          </p:cNvPicPr>
          <p:nvPr/>
        </p:nvPicPr>
        <p:blipFill>
          <a:blip r:embed="rId13" cstate="print"/>
          <a:srcRect/>
          <a:stretch>
            <a:fillRect/>
          </a:stretch>
        </p:blipFill>
        <p:spPr bwMode="auto">
          <a:xfrm>
            <a:off x="500063" y="5929313"/>
            <a:ext cx="1476375" cy="5286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88" r:id="rId1"/>
    <p:sldLayoutId id="2147483989" r:id="rId2"/>
    <p:sldLayoutId id="2147483990" r:id="rId3"/>
    <p:sldLayoutId id="2147483991" r:id="rId4"/>
    <p:sldLayoutId id="2147483992" r:id="rId5"/>
    <p:sldLayoutId id="2147483993" r:id="rId6"/>
    <p:sldLayoutId id="2147483994" r:id="rId7"/>
    <p:sldLayoutId id="2147483995" r:id="rId8"/>
    <p:sldLayoutId id="2147483996" r:id="rId9"/>
    <p:sldLayoutId id="2147483997" r:id="rId10"/>
    <p:sldLayoutId id="2147483998" r:id="rId11"/>
  </p:sldLayoutIdLst>
  <p:hf hdr="0"/>
  <p:txStyles>
    <p:titleStyle>
      <a:lvl1pPr algn="l" rtl="0" eaLnBrk="0" fontAlgn="base" hangingPunct="0">
        <a:spcBef>
          <a:spcPct val="0"/>
        </a:spcBef>
        <a:spcAft>
          <a:spcPct val="0"/>
        </a:spcAft>
        <a:defRPr sz="2800">
          <a:solidFill>
            <a:schemeClr val="tx2"/>
          </a:solidFill>
          <a:latin typeface="+mj-lt"/>
          <a:ea typeface="+mj-ea"/>
          <a:cs typeface="+mj-cs"/>
        </a:defRPr>
      </a:lvl1pPr>
      <a:lvl2pPr algn="l" rtl="0" eaLnBrk="0" fontAlgn="base" hangingPunct="0">
        <a:spcBef>
          <a:spcPct val="0"/>
        </a:spcBef>
        <a:spcAft>
          <a:spcPct val="0"/>
        </a:spcAft>
        <a:defRPr sz="2800">
          <a:solidFill>
            <a:schemeClr val="tx2"/>
          </a:solidFill>
          <a:latin typeface="Arial" charset="0"/>
        </a:defRPr>
      </a:lvl2pPr>
      <a:lvl3pPr algn="l" rtl="0" eaLnBrk="0" fontAlgn="base" hangingPunct="0">
        <a:spcBef>
          <a:spcPct val="0"/>
        </a:spcBef>
        <a:spcAft>
          <a:spcPct val="0"/>
        </a:spcAft>
        <a:defRPr sz="2800">
          <a:solidFill>
            <a:schemeClr val="tx2"/>
          </a:solidFill>
          <a:latin typeface="Arial" charset="0"/>
        </a:defRPr>
      </a:lvl3pPr>
      <a:lvl4pPr algn="l" rtl="0" eaLnBrk="0" fontAlgn="base" hangingPunct="0">
        <a:spcBef>
          <a:spcPct val="0"/>
        </a:spcBef>
        <a:spcAft>
          <a:spcPct val="0"/>
        </a:spcAft>
        <a:defRPr sz="2800">
          <a:solidFill>
            <a:schemeClr val="tx2"/>
          </a:solidFill>
          <a:latin typeface="Arial" charset="0"/>
        </a:defRPr>
      </a:lvl4pPr>
      <a:lvl5pPr algn="l" rtl="0" eaLnBrk="0" fontAlgn="base" hangingPunct="0">
        <a:spcBef>
          <a:spcPct val="0"/>
        </a:spcBef>
        <a:spcAft>
          <a:spcPct val="0"/>
        </a:spcAft>
        <a:defRPr sz="2800">
          <a:solidFill>
            <a:schemeClr val="tx2"/>
          </a:solidFill>
          <a:latin typeface="Arial" charset="0"/>
        </a:defRPr>
      </a:lvl5pPr>
      <a:lvl6pPr marL="457200" algn="l" rtl="0" fontAlgn="base">
        <a:spcBef>
          <a:spcPct val="0"/>
        </a:spcBef>
        <a:spcAft>
          <a:spcPct val="0"/>
        </a:spcAft>
        <a:defRPr sz="2800">
          <a:solidFill>
            <a:schemeClr val="tx2"/>
          </a:solidFill>
          <a:latin typeface="Arial" charset="0"/>
        </a:defRPr>
      </a:lvl6pPr>
      <a:lvl7pPr marL="914400" algn="l" rtl="0" fontAlgn="base">
        <a:spcBef>
          <a:spcPct val="0"/>
        </a:spcBef>
        <a:spcAft>
          <a:spcPct val="0"/>
        </a:spcAft>
        <a:defRPr sz="2800">
          <a:solidFill>
            <a:schemeClr val="tx2"/>
          </a:solidFill>
          <a:latin typeface="Arial" charset="0"/>
        </a:defRPr>
      </a:lvl7pPr>
      <a:lvl8pPr marL="1371600" algn="l" rtl="0" fontAlgn="base">
        <a:spcBef>
          <a:spcPct val="0"/>
        </a:spcBef>
        <a:spcAft>
          <a:spcPct val="0"/>
        </a:spcAft>
        <a:defRPr sz="2800">
          <a:solidFill>
            <a:schemeClr val="tx2"/>
          </a:solidFill>
          <a:latin typeface="Arial" charset="0"/>
        </a:defRPr>
      </a:lvl8pPr>
      <a:lvl9pPr marL="1828800" algn="l" rtl="0" fontAlgn="base">
        <a:spcBef>
          <a:spcPct val="0"/>
        </a:spcBef>
        <a:spcAft>
          <a:spcPct val="0"/>
        </a:spcAft>
        <a:defRPr sz="2800">
          <a:solidFill>
            <a:schemeClr val="tx2"/>
          </a:solidFill>
          <a:latin typeface="Arial" charset="0"/>
        </a:defRPr>
      </a:lvl9pPr>
    </p:titleStyle>
    <p:bodyStyle>
      <a:lvl1pPr marL="342900" indent="-342900" algn="l" rtl="0" eaLnBrk="0" fontAlgn="base" hangingPunct="0">
        <a:spcBef>
          <a:spcPct val="20000"/>
        </a:spcBef>
        <a:spcAft>
          <a:spcPct val="0"/>
        </a:spcAft>
        <a:buClr>
          <a:srgbClr val="FF9900"/>
        </a:buClr>
        <a:buFont typeface="Wingdings" pitchFamily="2" charset="2"/>
        <a:buChar char="§"/>
        <a:defRPr sz="1600">
          <a:solidFill>
            <a:schemeClr val="tx1"/>
          </a:solidFill>
          <a:latin typeface="+mn-lt"/>
          <a:ea typeface="+mn-ea"/>
          <a:cs typeface="+mn-cs"/>
        </a:defRPr>
      </a:lvl1pPr>
      <a:lvl2pPr marL="742950" indent="-285750" algn="l" rtl="0" eaLnBrk="0" fontAlgn="base" hangingPunct="0">
        <a:spcBef>
          <a:spcPct val="20000"/>
        </a:spcBef>
        <a:spcAft>
          <a:spcPct val="0"/>
        </a:spcAft>
        <a:buClr>
          <a:srgbClr val="FF9900"/>
        </a:buClr>
        <a:buFont typeface="Wingdings" pitchFamily="2" charset="2"/>
        <a:buChar char="§"/>
        <a:defRPr sz="1400">
          <a:solidFill>
            <a:schemeClr val="tx1"/>
          </a:solidFill>
          <a:latin typeface="+mn-lt"/>
        </a:defRPr>
      </a:lvl2pPr>
      <a:lvl3pPr marL="1143000" indent="-228600" algn="l" rtl="0" eaLnBrk="0" fontAlgn="base" hangingPunct="0">
        <a:spcBef>
          <a:spcPct val="20000"/>
        </a:spcBef>
        <a:spcAft>
          <a:spcPct val="0"/>
        </a:spcAft>
        <a:buClr>
          <a:srgbClr val="FF9900"/>
        </a:buClr>
        <a:buFont typeface="Wingdings" pitchFamily="2" charset="2"/>
        <a:buChar char="§"/>
        <a:defRPr sz="1200">
          <a:solidFill>
            <a:schemeClr val="tx1"/>
          </a:solidFill>
          <a:latin typeface="+mn-lt"/>
        </a:defRPr>
      </a:lvl3pPr>
      <a:lvl4pPr marL="1600200" indent="-228600" algn="l" rtl="0" eaLnBrk="0" fontAlgn="base" hangingPunct="0">
        <a:spcBef>
          <a:spcPct val="20000"/>
        </a:spcBef>
        <a:spcAft>
          <a:spcPct val="0"/>
        </a:spcAft>
        <a:buClr>
          <a:srgbClr val="FF9900"/>
        </a:buClr>
        <a:buFont typeface="Wingdings" pitchFamily="2" charset="2"/>
        <a:buChar char="§"/>
        <a:defRPr sz="1200">
          <a:solidFill>
            <a:schemeClr val="tx1"/>
          </a:solidFill>
          <a:latin typeface="+mn-lt"/>
        </a:defRPr>
      </a:lvl4pPr>
      <a:lvl5pPr marL="2057400" indent="-228600" algn="l" rtl="0" eaLnBrk="0" fontAlgn="base" hangingPunct="0">
        <a:spcBef>
          <a:spcPct val="20000"/>
        </a:spcBef>
        <a:spcAft>
          <a:spcPct val="0"/>
        </a:spcAft>
        <a:buClr>
          <a:srgbClr val="FF9900"/>
        </a:buClr>
        <a:buFont typeface="Wingdings" pitchFamily="2" charset="2"/>
        <a:buChar char="§"/>
        <a:defRPr sz="1200">
          <a:solidFill>
            <a:schemeClr val="tx1"/>
          </a:solidFill>
          <a:latin typeface="+mn-lt"/>
        </a:defRPr>
      </a:lvl5pPr>
      <a:lvl6pPr marL="2514600" indent="-228600" algn="l" rtl="0" fontAlgn="base">
        <a:spcBef>
          <a:spcPct val="20000"/>
        </a:spcBef>
        <a:spcAft>
          <a:spcPct val="0"/>
        </a:spcAft>
        <a:buClr>
          <a:srgbClr val="FF9900"/>
        </a:buClr>
        <a:buFont typeface="Wingdings" pitchFamily="2" charset="2"/>
        <a:buChar char="§"/>
        <a:defRPr sz="1200">
          <a:solidFill>
            <a:schemeClr val="tx1"/>
          </a:solidFill>
          <a:latin typeface="+mn-lt"/>
        </a:defRPr>
      </a:lvl6pPr>
      <a:lvl7pPr marL="2971800" indent="-228600" algn="l" rtl="0" fontAlgn="base">
        <a:spcBef>
          <a:spcPct val="20000"/>
        </a:spcBef>
        <a:spcAft>
          <a:spcPct val="0"/>
        </a:spcAft>
        <a:buClr>
          <a:srgbClr val="FF9900"/>
        </a:buClr>
        <a:buFont typeface="Wingdings" pitchFamily="2" charset="2"/>
        <a:buChar char="§"/>
        <a:defRPr sz="1200">
          <a:solidFill>
            <a:schemeClr val="tx1"/>
          </a:solidFill>
          <a:latin typeface="+mn-lt"/>
        </a:defRPr>
      </a:lvl7pPr>
      <a:lvl8pPr marL="3429000" indent="-228600" algn="l" rtl="0" fontAlgn="base">
        <a:spcBef>
          <a:spcPct val="20000"/>
        </a:spcBef>
        <a:spcAft>
          <a:spcPct val="0"/>
        </a:spcAft>
        <a:buClr>
          <a:srgbClr val="FF9900"/>
        </a:buClr>
        <a:buFont typeface="Wingdings" pitchFamily="2" charset="2"/>
        <a:buChar char="§"/>
        <a:defRPr sz="1200">
          <a:solidFill>
            <a:schemeClr val="tx1"/>
          </a:solidFill>
          <a:latin typeface="+mn-lt"/>
        </a:defRPr>
      </a:lvl8pPr>
      <a:lvl9pPr marL="3886200" indent="-228600" algn="l" rtl="0" fontAlgn="base">
        <a:spcBef>
          <a:spcPct val="20000"/>
        </a:spcBef>
        <a:spcAft>
          <a:spcPct val="0"/>
        </a:spcAft>
        <a:buClr>
          <a:srgbClr val="FF9900"/>
        </a:buClr>
        <a:buFont typeface="Wingdings" pitchFamily="2" charset="2"/>
        <a:buChar char="§"/>
        <a:defRPr sz="1200">
          <a:solidFill>
            <a:schemeClr val="tx1"/>
          </a:solidFill>
          <a:latin typeface="+mn-lt"/>
        </a:defRPr>
      </a:lvl9pPr>
    </p:bodyStyle>
    <p:otherStyle>
      <a:defPPr>
        <a:defRPr lang="sv-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8270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sv-SE" smtClean="0"/>
              <a:t>Klicka här för att ändra format</a:t>
            </a:r>
          </a:p>
        </p:txBody>
      </p:sp>
      <p:sp>
        <p:nvSpPr>
          <p:cNvPr id="4099" name="Rectangle 3"/>
          <p:cNvSpPr>
            <a:spLocks noGrp="1" noChangeArrowheads="1"/>
          </p:cNvSpPr>
          <p:nvPr>
            <p:ph type="body" idx="1"/>
          </p:nvPr>
        </p:nvSpPr>
        <p:spPr bwMode="auto">
          <a:xfrm>
            <a:off x="457200" y="1187450"/>
            <a:ext cx="8229600" cy="46418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smtClean="0"/>
              <a:t>Klicka här för att ändra format på bakgrundstexten</a:t>
            </a:r>
          </a:p>
        </p:txBody>
      </p:sp>
      <p:sp>
        <p:nvSpPr>
          <p:cNvPr id="14341" name="Rectangle 5"/>
          <p:cNvSpPr>
            <a:spLocks noChangeArrowheads="1"/>
          </p:cNvSpPr>
          <p:nvPr/>
        </p:nvSpPr>
        <p:spPr bwMode="auto">
          <a:xfrm>
            <a:off x="0" y="6597650"/>
            <a:ext cx="9144000" cy="260350"/>
          </a:xfrm>
          <a:prstGeom prst="rect">
            <a:avLst/>
          </a:prstGeom>
          <a:solidFill>
            <a:srgbClr val="000000"/>
          </a:solidFill>
          <a:ln w="9525">
            <a:noFill/>
            <a:miter lim="800000"/>
            <a:headEnd/>
            <a:tailEnd/>
          </a:ln>
          <a:effectLst/>
        </p:spPr>
        <p:txBody>
          <a:bodyPr wrap="none" anchor="ctr"/>
          <a:lstStyle/>
          <a:p>
            <a:pPr>
              <a:defRPr/>
            </a:pPr>
            <a:endParaRPr lang="sv-FI"/>
          </a:p>
        </p:txBody>
      </p:sp>
      <p:sp>
        <p:nvSpPr>
          <p:cNvPr id="14342" name="Rectangle 6"/>
          <p:cNvSpPr>
            <a:spLocks noGrp="1" noChangeArrowheads="1"/>
          </p:cNvSpPr>
          <p:nvPr>
            <p:ph type="ftr" sz="quarter" idx="3"/>
          </p:nvPr>
        </p:nvSpPr>
        <p:spPr bwMode="auto">
          <a:xfrm>
            <a:off x="2771775" y="6656388"/>
            <a:ext cx="3598863" cy="2159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a:defRPr sz="1400">
                <a:solidFill>
                  <a:schemeClr val="bg1"/>
                </a:solidFill>
              </a:defRPr>
            </a:lvl1pPr>
          </a:lstStyle>
          <a:p>
            <a:pPr>
              <a:defRPr/>
            </a:pPr>
            <a:r>
              <a:rPr lang="sv-SE"/>
              <a:t>www.korsholm.fi • www.mustasaari.fi</a:t>
            </a:r>
          </a:p>
        </p:txBody>
      </p:sp>
      <p:sp>
        <p:nvSpPr>
          <p:cNvPr id="14343" name="Rectangle 7"/>
          <p:cNvSpPr>
            <a:spLocks noGrp="1" noChangeArrowheads="1"/>
          </p:cNvSpPr>
          <p:nvPr>
            <p:ph type="sldNum" sz="quarter" idx="4"/>
          </p:nvPr>
        </p:nvSpPr>
        <p:spPr bwMode="auto">
          <a:xfrm>
            <a:off x="8170863" y="6656388"/>
            <a:ext cx="719137" cy="2159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defRPr sz="1400">
                <a:solidFill>
                  <a:schemeClr val="bg1"/>
                </a:solidFill>
              </a:defRPr>
            </a:lvl1pPr>
          </a:lstStyle>
          <a:p>
            <a:pPr>
              <a:defRPr/>
            </a:pPr>
            <a:fld id="{0BFCBB7E-62E9-4904-B35C-F02E993A720A}" type="slidenum">
              <a:rPr lang="sv-SE"/>
              <a:pPr>
                <a:defRPr/>
              </a:pPr>
              <a:t>‹#›</a:t>
            </a:fld>
            <a:endParaRPr lang="sv-SE"/>
          </a:p>
        </p:txBody>
      </p:sp>
      <p:sp>
        <p:nvSpPr>
          <p:cNvPr id="14344" name="Rectangle 8"/>
          <p:cNvSpPr>
            <a:spLocks noGrp="1" noChangeArrowheads="1"/>
          </p:cNvSpPr>
          <p:nvPr>
            <p:ph type="dt" sz="half" idx="2"/>
          </p:nvPr>
        </p:nvSpPr>
        <p:spPr bwMode="auto">
          <a:xfrm>
            <a:off x="6011863" y="6656388"/>
            <a:ext cx="2133600" cy="2159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defRPr sz="1400">
                <a:solidFill>
                  <a:schemeClr val="bg1"/>
                </a:solidFill>
              </a:defRPr>
            </a:lvl1pPr>
          </a:lstStyle>
          <a:p>
            <a:pPr>
              <a:defRPr/>
            </a:pPr>
            <a:fld id="{871AE23A-4CAB-4ED6-9340-D32199FECCF6}" type="datetime1">
              <a:rPr lang="fi-FI"/>
              <a:pPr>
                <a:defRPr/>
              </a:pPr>
              <a:t>28.11.2017</a:t>
            </a:fld>
            <a:endParaRPr lang="sv-SE"/>
          </a:p>
        </p:txBody>
      </p:sp>
      <p:pic>
        <p:nvPicPr>
          <p:cNvPr id="4104" name="Bildobjekt 8" descr="Korsholm_logo.jpg"/>
          <p:cNvPicPr>
            <a:picLocks noChangeAspect="1"/>
          </p:cNvPicPr>
          <p:nvPr/>
        </p:nvPicPr>
        <p:blipFill>
          <a:blip r:embed="rId13" cstate="print"/>
          <a:srcRect/>
          <a:stretch>
            <a:fillRect/>
          </a:stretch>
        </p:blipFill>
        <p:spPr bwMode="auto">
          <a:xfrm>
            <a:off x="500063" y="5929313"/>
            <a:ext cx="1476375" cy="5286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99" r:id="rId1"/>
    <p:sldLayoutId id="2147484000" r:id="rId2"/>
    <p:sldLayoutId id="2147484001" r:id="rId3"/>
    <p:sldLayoutId id="2147484002" r:id="rId4"/>
    <p:sldLayoutId id="2147484003" r:id="rId5"/>
    <p:sldLayoutId id="2147484004" r:id="rId6"/>
    <p:sldLayoutId id="2147484005" r:id="rId7"/>
    <p:sldLayoutId id="2147484006" r:id="rId8"/>
    <p:sldLayoutId id="2147484007" r:id="rId9"/>
    <p:sldLayoutId id="2147484008" r:id="rId10"/>
    <p:sldLayoutId id="2147484009" r:id="rId11"/>
  </p:sldLayoutIdLst>
  <p:hf hdr="0"/>
  <p:txStyles>
    <p:titleStyle>
      <a:lvl1pPr algn="l" rtl="0" eaLnBrk="0" fontAlgn="base" hangingPunct="0">
        <a:spcBef>
          <a:spcPct val="0"/>
        </a:spcBef>
        <a:spcAft>
          <a:spcPct val="0"/>
        </a:spcAft>
        <a:defRPr sz="2800">
          <a:solidFill>
            <a:schemeClr val="tx2"/>
          </a:solidFill>
          <a:latin typeface="+mj-lt"/>
          <a:ea typeface="+mj-ea"/>
          <a:cs typeface="+mj-cs"/>
        </a:defRPr>
      </a:lvl1pPr>
      <a:lvl2pPr algn="l" rtl="0" eaLnBrk="0" fontAlgn="base" hangingPunct="0">
        <a:spcBef>
          <a:spcPct val="0"/>
        </a:spcBef>
        <a:spcAft>
          <a:spcPct val="0"/>
        </a:spcAft>
        <a:defRPr sz="2800">
          <a:solidFill>
            <a:schemeClr val="tx2"/>
          </a:solidFill>
          <a:latin typeface="Arial" charset="0"/>
        </a:defRPr>
      </a:lvl2pPr>
      <a:lvl3pPr algn="l" rtl="0" eaLnBrk="0" fontAlgn="base" hangingPunct="0">
        <a:spcBef>
          <a:spcPct val="0"/>
        </a:spcBef>
        <a:spcAft>
          <a:spcPct val="0"/>
        </a:spcAft>
        <a:defRPr sz="2800">
          <a:solidFill>
            <a:schemeClr val="tx2"/>
          </a:solidFill>
          <a:latin typeface="Arial" charset="0"/>
        </a:defRPr>
      </a:lvl3pPr>
      <a:lvl4pPr algn="l" rtl="0" eaLnBrk="0" fontAlgn="base" hangingPunct="0">
        <a:spcBef>
          <a:spcPct val="0"/>
        </a:spcBef>
        <a:spcAft>
          <a:spcPct val="0"/>
        </a:spcAft>
        <a:defRPr sz="2800">
          <a:solidFill>
            <a:schemeClr val="tx2"/>
          </a:solidFill>
          <a:latin typeface="Arial" charset="0"/>
        </a:defRPr>
      </a:lvl4pPr>
      <a:lvl5pPr algn="l" rtl="0" eaLnBrk="0" fontAlgn="base" hangingPunct="0">
        <a:spcBef>
          <a:spcPct val="0"/>
        </a:spcBef>
        <a:spcAft>
          <a:spcPct val="0"/>
        </a:spcAft>
        <a:defRPr sz="2800">
          <a:solidFill>
            <a:schemeClr val="tx2"/>
          </a:solidFill>
          <a:latin typeface="Arial" charset="0"/>
        </a:defRPr>
      </a:lvl5pPr>
      <a:lvl6pPr marL="457200" algn="l" rtl="0" fontAlgn="base">
        <a:spcBef>
          <a:spcPct val="0"/>
        </a:spcBef>
        <a:spcAft>
          <a:spcPct val="0"/>
        </a:spcAft>
        <a:defRPr sz="2800">
          <a:solidFill>
            <a:schemeClr val="tx2"/>
          </a:solidFill>
          <a:latin typeface="Arial" charset="0"/>
        </a:defRPr>
      </a:lvl6pPr>
      <a:lvl7pPr marL="914400" algn="l" rtl="0" fontAlgn="base">
        <a:spcBef>
          <a:spcPct val="0"/>
        </a:spcBef>
        <a:spcAft>
          <a:spcPct val="0"/>
        </a:spcAft>
        <a:defRPr sz="2800">
          <a:solidFill>
            <a:schemeClr val="tx2"/>
          </a:solidFill>
          <a:latin typeface="Arial" charset="0"/>
        </a:defRPr>
      </a:lvl7pPr>
      <a:lvl8pPr marL="1371600" algn="l" rtl="0" fontAlgn="base">
        <a:spcBef>
          <a:spcPct val="0"/>
        </a:spcBef>
        <a:spcAft>
          <a:spcPct val="0"/>
        </a:spcAft>
        <a:defRPr sz="2800">
          <a:solidFill>
            <a:schemeClr val="tx2"/>
          </a:solidFill>
          <a:latin typeface="Arial" charset="0"/>
        </a:defRPr>
      </a:lvl8pPr>
      <a:lvl9pPr marL="1828800" algn="l" rtl="0" fontAlgn="base">
        <a:spcBef>
          <a:spcPct val="0"/>
        </a:spcBef>
        <a:spcAft>
          <a:spcPct val="0"/>
        </a:spcAft>
        <a:defRPr sz="2800">
          <a:solidFill>
            <a:schemeClr val="tx2"/>
          </a:solidFill>
          <a:latin typeface="Arial" charset="0"/>
        </a:defRPr>
      </a:lvl9pPr>
    </p:titleStyle>
    <p:bodyStyle>
      <a:lvl1pPr marL="342900" indent="-342900" algn="l" rtl="0" eaLnBrk="0" fontAlgn="base" hangingPunct="0">
        <a:spcBef>
          <a:spcPct val="20000"/>
        </a:spcBef>
        <a:spcAft>
          <a:spcPct val="0"/>
        </a:spcAft>
        <a:buClr>
          <a:srgbClr val="FF9900"/>
        </a:buClr>
        <a:buFont typeface="Wingdings" pitchFamily="2" charset="2"/>
        <a:buChar char="•"/>
        <a:defRPr sz="1600">
          <a:solidFill>
            <a:schemeClr val="tx1"/>
          </a:solidFill>
          <a:latin typeface="+mn-lt"/>
          <a:ea typeface="+mn-ea"/>
          <a:cs typeface="+mn-cs"/>
        </a:defRPr>
      </a:lvl1pPr>
      <a:lvl2pPr marL="742950" indent="-285750" algn="l" rtl="0" eaLnBrk="0" fontAlgn="base" hangingPunct="0">
        <a:spcBef>
          <a:spcPct val="20000"/>
        </a:spcBef>
        <a:spcAft>
          <a:spcPct val="0"/>
        </a:spcAft>
        <a:buClr>
          <a:srgbClr val="FF9900"/>
        </a:buClr>
        <a:buFont typeface="Wingdings" pitchFamily="2" charset="2"/>
        <a:buChar char="§"/>
        <a:defRPr sz="1400">
          <a:solidFill>
            <a:schemeClr val="tx1"/>
          </a:solidFill>
          <a:latin typeface="+mn-lt"/>
        </a:defRPr>
      </a:lvl2pPr>
      <a:lvl3pPr marL="1143000" indent="-228600" algn="l" rtl="0" eaLnBrk="0" fontAlgn="base" hangingPunct="0">
        <a:spcBef>
          <a:spcPct val="20000"/>
        </a:spcBef>
        <a:spcAft>
          <a:spcPct val="0"/>
        </a:spcAft>
        <a:buClr>
          <a:srgbClr val="FF9900"/>
        </a:buClr>
        <a:buFont typeface="Wingdings" pitchFamily="2" charset="2"/>
        <a:buChar char="§"/>
        <a:defRPr sz="1200">
          <a:solidFill>
            <a:schemeClr val="tx1"/>
          </a:solidFill>
          <a:latin typeface="+mn-lt"/>
        </a:defRPr>
      </a:lvl3pPr>
      <a:lvl4pPr marL="1600200" indent="-228600" algn="l" rtl="0" eaLnBrk="0" fontAlgn="base" hangingPunct="0">
        <a:spcBef>
          <a:spcPct val="20000"/>
        </a:spcBef>
        <a:spcAft>
          <a:spcPct val="0"/>
        </a:spcAft>
        <a:buClr>
          <a:srgbClr val="FF9900"/>
        </a:buClr>
        <a:buFont typeface="Wingdings" pitchFamily="2" charset="2"/>
        <a:buChar char="§"/>
        <a:defRPr sz="1200">
          <a:solidFill>
            <a:schemeClr val="tx1"/>
          </a:solidFill>
          <a:latin typeface="+mn-lt"/>
        </a:defRPr>
      </a:lvl4pPr>
      <a:lvl5pPr marL="2057400" indent="-228600" algn="l" rtl="0" eaLnBrk="0" fontAlgn="base" hangingPunct="0">
        <a:spcBef>
          <a:spcPct val="20000"/>
        </a:spcBef>
        <a:spcAft>
          <a:spcPct val="0"/>
        </a:spcAft>
        <a:buClr>
          <a:srgbClr val="FF9900"/>
        </a:buClr>
        <a:buFont typeface="Wingdings" pitchFamily="2" charset="2"/>
        <a:buChar char="§"/>
        <a:defRPr sz="1200">
          <a:solidFill>
            <a:schemeClr val="tx1"/>
          </a:solidFill>
          <a:latin typeface="+mn-lt"/>
        </a:defRPr>
      </a:lvl5pPr>
      <a:lvl6pPr marL="2514600" indent="-228600" algn="l" rtl="0" fontAlgn="base">
        <a:spcBef>
          <a:spcPct val="20000"/>
        </a:spcBef>
        <a:spcAft>
          <a:spcPct val="0"/>
        </a:spcAft>
        <a:buClr>
          <a:srgbClr val="FF9900"/>
        </a:buClr>
        <a:buFont typeface="Wingdings" pitchFamily="2" charset="2"/>
        <a:buChar char="§"/>
        <a:defRPr sz="1200">
          <a:solidFill>
            <a:schemeClr val="tx1"/>
          </a:solidFill>
          <a:latin typeface="+mn-lt"/>
        </a:defRPr>
      </a:lvl6pPr>
      <a:lvl7pPr marL="2971800" indent="-228600" algn="l" rtl="0" fontAlgn="base">
        <a:spcBef>
          <a:spcPct val="20000"/>
        </a:spcBef>
        <a:spcAft>
          <a:spcPct val="0"/>
        </a:spcAft>
        <a:buClr>
          <a:srgbClr val="FF9900"/>
        </a:buClr>
        <a:buFont typeface="Wingdings" pitchFamily="2" charset="2"/>
        <a:buChar char="§"/>
        <a:defRPr sz="1200">
          <a:solidFill>
            <a:schemeClr val="tx1"/>
          </a:solidFill>
          <a:latin typeface="+mn-lt"/>
        </a:defRPr>
      </a:lvl7pPr>
      <a:lvl8pPr marL="3429000" indent="-228600" algn="l" rtl="0" fontAlgn="base">
        <a:spcBef>
          <a:spcPct val="20000"/>
        </a:spcBef>
        <a:spcAft>
          <a:spcPct val="0"/>
        </a:spcAft>
        <a:buClr>
          <a:srgbClr val="FF9900"/>
        </a:buClr>
        <a:buFont typeface="Wingdings" pitchFamily="2" charset="2"/>
        <a:buChar char="§"/>
        <a:defRPr sz="1200">
          <a:solidFill>
            <a:schemeClr val="tx1"/>
          </a:solidFill>
          <a:latin typeface="+mn-lt"/>
        </a:defRPr>
      </a:lvl8pPr>
      <a:lvl9pPr marL="3886200" indent="-228600" algn="l" rtl="0" fontAlgn="base">
        <a:spcBef>
          <a:spcPct val="20000"/>
        </a:spcBef>
        <a:spcAft>
          <a:spcPct val="0"/>
        </a:spcAft>
        <a:buClr>
          <a:srgbClr val="FF9900"/>
        </a:buClr>
        <a:buFont typeface="Wingdings" pitchFamily="2" charset="2"/>
        <a:buChar char="§"/>
        <a:defRPr sz="1200">
          <a:solidFill>
            <a:schemeClr val="tx1"/>
          </a:solidFill>
          <a:latin typeface="+mn-lt"/>
        </a:defRPr>
      </a:lvl9pPr>
    </p:bodyStyle>
    <p:otherStyle>
      <a:defPPr>
        <a:defRPr lang="sv-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9144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866216" y="973668"/>
            <a:ext cx="6571060" cy="706964"/>
          </a:xfrm>
          <a:prstGeom prst="rect">
            <a:avLst/>
          </a:prstGeom>
        </p:spPr>
        <p:txBody>
          <a:bodyPr vert="horz" lIns="91440" tIns="45720" rIns="91440" bIns="45720" rtlCol="0" anchor="ctr">
            <a:noAutofit/>
          </a:bodyPr>
          <a:lstStyle/>
          <a:p>
            <a:r>
              <a:rPr lang="fi-FI" smtClean="0"/>
              <a:t>Muokkaa perustyyl. napsautt.</a:t>
            </a:r>
            <a:endParaRPr lang="en-US" dirty="0"/>
          </a:p>
        </p:txBody>
      </p:sp>
      <p:sp>
        <p:nvSpPr>
          <p:cNvPr id="3" name="Text Placeholder 2"/>
          <p:cNvSpPr>
            <a:spLocks noGrp="1"/>
          </p:cNvSpPr>
          <p:nvPr>
            <p:ph type="body" idx="1"/>
          </p:nvPr>
        </p:nvSpPr>
        <p:spPr>
          <a:xfrm>
            <a:off x="866216" y="2603500"/>
            <a:ext cx="6571060" cy="3416300"/>
          </a:xfrm>
          <a:prstGeom prst="rect">
            <a:avLst/>
          </a:prstGeom>
        </p:spPr>
        <p:txBody>
          <a:bodyPr vert="horz" lIns="91440" tIns="45720" rIns="91440" bIns="45720" rtlCol="0">
            <a:normAutofit/>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2"/>
          </p:nvPr>
        </p:nvSpPr>
        <p:spPr>
          <a:xfrm>
            <a:off x="7989829" y="6391839"/>
            <a:ext cx="742949" cy="304799"/>
          </a:xfrm>
          <a:prstGeom prst="rect">
            <a:avLst/>
          </a:prstGeom>
        </p:spPr>
        <p:txBody>
          <a:bodyPr vert="horz" lIns="91440" tIns="45720" rIns="91440" bIns="45720" rtlCol="0" anchor="ctr"/>
          <a:lstStyle>
            <a:lvl1pPr algn="r">
              <a:defRPr sz="750" b="1" i="0">
                <a:solidFill>
                  <a:schemeClr val="accent1"/>
                </a:solidFill>
              </a:defRPr>
            </a:lvl1pPr>
          </a:lstStyle>
          <a:p>
            <a:fld id="{48296749-1CAE-4B0E-8CF6-49E0BF7DB6F1}" type="datetimeFigureOut">
              <a:rPr lang="fi-FI" smtClean="0"/>
              <a:t>28.11.2017</a:t>
            </a:fld>
            <a:endParaRPr lang="fi-FI"/>
          </a:p>
        </p:txBody>
      </p:sp>
      <p:sp>
        <p:nvSpPr>
          <p:cNvPr id="5" name="Footer Placeholder 4"/>
          <p:cNvSpPr>
            <a:spLocks noGrp="1"/>
          </p:cNvSpPr>
          <p:nvPr>
            <p:ph type="ftr" sz="quarter" idx="3"/>
          </p:nvPr>
        </p:nvSpPr>
        <p:spPr>
          <a:xfrm>
            <a:off x="420833" y="6391839"/>
            <a:ext cx="2894846" cy="304801"/>
          </a:xfrm>
          <a:prstGeom prst="rect">
            <a:avLst/>
          </a:prstGeom>
        </p:spPr>
        <p:txBody>
          <a:bodyPr vert="horz" lIns="91440" tIns="45720" rIns="91440" bIns="45720" rtlCol="0" anchor="ctr"/>
          <a:lstStyle>
            <a:lvl1pPr algn="l">
              <a:defRPr sz="750" b="1" i="0">
                <a:solidFill>
                  <a:schemeClr val="accent1"/>
                </a:solidFill>
              </a:defRPr>
            </a:lvl1pPr>
          </a:lstStyle>
          <a:p>
            <a:endParaRPr lang="fi-FI"/>
          </a:p>
        </p:txBody>
      </p:sp>
      <p:sp>
        <p:nvSpPr>
          <p:cNvPr id="21" name="Rectangle 20"/>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7764406" y="295730"/>
            <a:ext cx="628649" cy="767687"/>
          </a:xfrm>
          <a:prstGeom prst="rect">
            <a:avLst/>
          </a:prstGeom>
        </p:spPr>
        <p:txBody>
          <a:bodyPr vert="horz" lIns="91440" tIns="45720" rIns="91440" bIns="45720" rtlCol="0" anchor="b"/>
          <a:lstStyle>
            <a:lvl1pPr algn="ctr">
              <a:defRPr sz="2100" b="0" i="0">
                <a:solidFill>
                  <a:schemeClr val="bg1"/>
                </a:solidFill>
              </a:defRPr>
            </a:lvl1pPr>
          </a:lstStyle>
          <a:p>
            <a:fld id="{50F7EE79-C66A-4EA0-83C0-D664B9139711}" type="slidenum">
              <a:rPr lang="fi-FI" smtClean="0"/>
              <a:t>‹#›</a:t>
            </a:fld>
            <a:endParaRPr lang="fi-FI"/>
          </a:p>
        </p:txBody>
      </p:sp>
    </p:spTree>
    <p:extLst>
      <p:ext uri="{BB962C8B-B14F-4D97-AF65-F5344CB8AC3E}">
        <p14:creationId xmlns:p14="http://schemas.microsoft.com/office/powerpoint/2010/main" val="920911223"/>
      </p:ext>
    </p:extLst>
  </p:cSld>
  <p:clrMap bg1="lt1" tx1="dk1" bg2="lt2" tx2="dk2" accent1="accent1" accent2="accent2" accent3="accent3" accent4="accent4" accent5="accent5" accent6="accent6" hlink="hlink" folHlink="folHlink"/>
  <p:sldLayoutIdLst>
    <p:sldLayoutId id="2147484012" r:id="rId1"/>
    <p:sldLayoutId id="2147484013" r:id="rId2"/>
    <p:sldLayoutId id="2147484014" r:id="rId3"/>
    <p:sldLayoutId id="2147484015" r:id="rId4"/>
    <p:sldLayoutId id="2147484016" r:id="rId5"/>
    <p:sldLayoutId id="2147484017" r:id="rId6"/>
    <p:sldLayoutId id="2147484018" r:id="rId7"/>
    <p:sldLayoutId id="2147484019" r:id="rId8"/>
    <p:sldLayoutId id="2147484020" r:id="rId9"/>
    <p:sldLayoutId id="2147484021" r:id="rId10"/>
    <p:sldLayoutId id="2147484022" r:id="rId11"/>
    <p:sldLayoutId id="2147484023" r:id="rId12"/>
    <p:sldLayoutId id="2147484024" r:id="rId13"/>
    <p:sldLayoutId id="2147484025" r:id="rId14"/>
    <p:sldLayoutId id="2147484026" r:id="rId15"/>
    <p:sldLayoutId id="2147484027" r:id="rId16"/>
    <p:sldLayoutId id="2147484028" r:id="rId17"/>
  </p:sldLayoutIdLst>
  <p:txStyles>
    <p:titleStyle>
      <a:lvl1pPr algn="l" defTabSz="342900" rtl="0" eaLnBrk="1" latinLnBrk="0" hangingPunct="1">
        <a:spcBef>
          <a:spcPct val="0"/>
        </a:spcBef>
        <a:buNone/>
        <a:defRPr sz="27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b="0" i="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0.xml"/><Relationship Id="rId2" Type="http://schemas.openxmlformats.org/officeDocument/2006/relationships/chart" Target="../charts/char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image" Target="../media/image9.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image" Target="../media/image10.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image" Target="../media/image11.jpeg"/><Relationship Id="rId3"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4" Type="http://schemas.openxmlformats.org/officeDocument/2006/relationships/image" Target="../media/image14.jpg"/><Relationship Id="rId1" Type="http://schemas.openxmlformats.org/officeDocument/2006/relationships/slideLayout" Target="../slideLayouts/slideLayout48.xml"/><Relationship Id="rId2" Type="http://schemas.openxmlformats.org/officeDocument/2006/relationships/hyperlink" Target="mailto:ulrica.taylor@korsholm.fi"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image" Target="../media/image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image" Target="../media/image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46.xml"/><Relationship Id="rId2"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9"/>
          <p:cNvSpPr>
            <a:spLocks noGrp="1" noChangeArrowheads="1"/>
          </p:cNvSpPr>
          <p:nvPr>
            <p:ph type="ftr" sz="quarter" idx="10"/>
          </p:nvPr>
        </p:nvSpPr>
        <p:spPr>
          <a:noFill/>
        </p:spPr>
        <p:txBody>
          <a:bodyPr/>
          <a:lstStyle/>
          <a:p>
            <a:r>
              <a:rPr lang="sv-SE" dirty="0" smtClean="0"/>
              <a:t>www.korsholm.fi • www.mustasaari.fi</a:t>
            </a:r>
          </a:p>
        </p:txBody>
      </p:sp>
      <p:sp>
        <p:nvSpPr>
          <p:cNvPr id="6147" name="Rectangle 10"/>
          <p:cNvSpPr>
            <a:spLocks noGrp="1" noChangeArrowheads="1"/>
          </p:cNvSpPr>
          <p:nvPr>
            <p:ph type="sldNum" sz="quarter" idx="11"/>
          </p:nvPr>
        </p:nvSpPr>
        <p:spPr>
          <a:noFill/>
        </p:spPr>
        <p:txBody>
          <a:bodyPr/>
          <a:lstStyle/>
          <a:p>
            <a:fld id="{6A715815-BFE4-42C2-9467-965FA1013AA5}" type="slidenum">
              <a:rPr lang="sv-SE" smtClean="0"/>
              <a:pPr/>
              <a:t>1</a:t>
            </a:fld>
            <a:endParaRPr lang="sv-SE" dirty="0" smtClean="0"/>
          </a:p>
        </p:txBody>
      </p:sp>
      <p:sp>
        <p:nvSpPr>
          <p:cNvPr id="6148" name="Rectangle 11"/>
          <p:cNvSpPr>
            <a:spLocks noGrp="1" noChangeArrowheads="1"/>
          </p:cNvSpPr>
          <p:nvPr>
            <p:ph type="dt" sz="quarter" idx="12"/>
          </p:nvPr>
        </p:nvSpPr>
        <p:spPr>
          <a:noFill/>
        </p:spPr>
        <p:txBody>
          <a:bodyPr/>
          <a:lstStyle/>
          <a:p>
            <a:r>
              <a:rPr lang="fi-FI" dirty="0" smtClean="0"/>
              <a:t>28.11 2017</a:t>
            </a:r>
            <a:endParaRPr lang="sv-SE" dirty="0" smtClean="0"/>
          </a:p>
        </p:txBody>
      </p:sp>
      <p:sp>
        <p:nvSpPr>
          <p:cNvPr id="6149" name="Rectangle 2"/>
          <p:cNvSpPr>
            <a:spLocks noGrp="1" noChangeArrowheads="1"/>
          </p:cNvSpPr>
          <p:nvPr>
            <p:ph type="ctrTitle" idx="4294967295"/>
          </p:nvPr>
        </p:nvSpPr>
        <p:spPr>
          <a:xfrm>
            <a:off x="900113" y="2924175"/>
            <a:ext cx="7559675" cy="1974850"/>
          </a:xfrm>
        </p:spPr>
        <p:txBody>
          <a:bodyPr/>
          <a:lstStyle/>
          <a:p>
            <a:pPr algn="ctr" eaLnBrk="1" hangingPunct="1"/>
            <a:r>
              <a:rPr lang="sv-FI" sz="4000" dirty="0" err="1" smtClean="0"/>
              <a:t>Leader</a:t>
            </a:r>
            <a:r>
              <a:rPr lang="sv-FI" sz="4000" dirty="0" smtClean="0"/>
              <a:t>-projektet Bron</a:t>
            </a:r>
            <a:br>
              <a:rPr lang="sv-FI" sz="4000" dirty="0" smtClean="0"/>
            </a:br>
            <a:r>
              <a:rPr lang="sv-FI" sz="3200" dirty="0" smtClean="0"/>
              <a:t>2016-2018</a:t>
            </a:r>
            <a:br>
              <a:rPr lang="sv-FI" sz="3200" dirty="0" smtClean="0"/>
            </a:br>
            <a:r>
              <a:rPr lang="sv-FI" sz="3200" dirty="0" smtClean="0"/>
              <a:t>Korsholms vuxeninstitut</a:t>
            </a:r>
            <a:br>
              <a:rPr lang="sv-FI" sz="3200" dirty="0" smtClean="0"/>
            </a:br>
            <a:r>
              <a:rPr lang="sv-FI" sz="2000" i="1" dirty="0" smtClean="0"/>
              <a:t>Ulrica Taylor</a:t>
            </a:r>
            <a:endParaRPr lang="sv-FI" sz="3200" i="1"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z="2100" dirty="0" err="1"/>
              <a:t>Kundbesök</a:t>
            </a:r>
            <a:r>
              <a:rPr lang="fi-FI" sz="2100" dirty="0"/>
              <a:t> 375 + 300 (</a:t>
            </a:r>
            <a:r>
              <a:rPr lang="fi-FI" sz="2100" dirty="0" err="1"/>
              <a:t>januari-september</a:t>
            </a:r>
            <a:r>
              <a:rPr lang="fi-FI" sz="2100" dirty="0"/>
              <a:t> 2017)</a:t>
            </a:r>
            <a:br>
              <a:rPr lang="fi-FI" sz="2100" dirty="0"/>
            </a:br>
            <a:r>
              <a:rPr lang="fi-FI" sz="2100" dirty="0" err="1"/>
              <a:t>Ärenden</a:t>
            </a:r>
            <a:r>
              <a:rPr lang="fi-FI" sz="2100" dirty="0"/>
              <a:t>:</a:t>
            </a:r>
          </a:p>
        </p:txBody>
      </p:sp>
      <p:graphicFrame>
        <p:nvGraphicFramePr>
          <p:cNvPr id="5" name="Kaavio 4"/>
          <p:cNvGraphicFramePr/>
          <p:nvPr>
            <p:extLst/>
          </p:nvPr>
        </p:nvGraphicFramePr>
        <p:xfrm>
          <a:off x="1473994" y="1936750"/>
          <a:ext cx="6096000" cy="4064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268343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err="1" smtClean="0"/>
              <a:t>Samarbetsparter</a:t>
            </a:r>
            <a:endParaRPr lang="fi-FI" dirty="0"/>
          </a:p>
        </p:txBody>
      </p:sp>
      <p:sp>
        <p:nvSpPr>
          <p:cNvPr id="3" name="Sisällön paikkamerkki 2"/>
          <p:cNvSpPr>
            <a:spLocks noGrp="1"/>
          </p:cNvSpPr>
          <p:nvPr>
            <p:ph sz="half" idx="1"/>
          </p:nvPr>
        </p:nvSpPr>
        <p:spPr>
          <a:xfrm>
            <a:off x="611561" y="2420888"/>
            <a:ext cx="3873524" cy="3201244"/>
          </a:xfrm>
        </p:spPr>
        <p:txBody>
          <a:bodyPr>
            <a:normAutofit lnSpcReduction="10000"/>
          </a:bodyPr>
          <a:lstStyle/>
          <a:p>
            <a:pPr marL="214313" indent="-214313">
              <a:buFont typeface="Wingdings" panose="05000000000000000000" pitchFamily="2" charset="2"/>
              <a:buChar char="q"/>
            </a:pPr>
            <a:r>
              <a:rPr lang="fi-FI" dirty="0" err="1" smtClean="0"/>
              <a:t>Integrationsenheten</a:t>
            </a:r>
            <a:endParaRPr lang="fi-FI" dirty="0"/>
          </a:p>
          <a:p>
            <a:pPr marL="214313" indent="-214313">
              <a:buFont typeface="Wingdings" panose="05000000000000000000" pitchFamily="2" charset="2"/>
              <a:buChar char="q"/>
            </a:pPr>
            <a:r>
              <a:rPr lang="fi-FI" dirty="0" err="1" smtClean="0"/>
              <a:t>Biblioteket</a:t>
            </a:r>
            <a:endParaRPr lang="fi-FI" dirty="0"/>
          </a:p>
          <a:p>
            <a:pPr marL="214313" indent="-214313">
              <a:buFont typeface="Wingdings" panose="05000000000000000000" pitchFamily="2" charset="2"/>
              <a:buChar char="q"/>
            </a:pPr>
            <a:r>
              <a:rPr lang="fi-FI" dirty="0" err="1" smtClean="0"/>
              <a:t>Vuxeninstitutet</a:t>
            </a:r>
            <a:r>
              <a:rPr lang="fi-FI" dirty="0" smtClean="0"/>
              <a:t>, </a:t>
            </a:r>
            <a:r>
              <a:rPr lang="fi-FI" dirty="0" err="1" smtClean="0"/>
              <a:t>projekt</a:t>
            </a:r>
            <a:endParaRPr lang="fi-FI" dirty="0"/>
          </a:p>
          <a:p>
            <a:pPr marL="214313" indent="-214313">
              <a:buFont typeface="Wingdings" panose="05000000000000000000" pitchFamily="2" charset="2"/>
              <a:buChar char="q"/>
            </a:pPr>
            <a:r>
              <a:rPr lang="fi-FI" dirty="0" err="1" smtClean="0"/>
              <a:t>Kultur</a:t>
            </a:r>
            <a:r>
              <a:rPr lang="fi-FI" dirty="0" smtClean="0"/>
              <a:t>- </a:t>
            </a:r>
            <a:r>
              <a:rPr lang="fi-FI" dirty="0" err="1" smtClean="0"/>
              <a:t>och</a:t>
            </a:r>
            <a:r>
              <a:rPr lang="fi-FI" dirty="0" smtClean="0"/>
              <a:t> </a:t>
            </a:r>
            <a:r>
              <a:rPr lang="fi-FI" dirty="0" err="1" smtClean="0"/>
              <a:t>fritid</a:t>
            </a:r>
            <a:r>
              <a:rPr lang="fi-FI" dirty="0" smtClean="0"/>
              <a:t>, </a:t>
            </a:r>
            <a:r>
              <a:rPr lang="fi-FI" dirty="0" err="1" smtClean="0"/>
              <a:t>projekt</a:t>
            </a:r>
            <a:endParaRPr lang="fi-FI" dirty="0"/>
          </a:p>
          <a:p>
            <a:pPr marL="214313" indent="-214313">
              <a:buFont typeface="Wingdings" panose="05000000000000000000" pitchFamily="2" charset="2"/>
              <a:buChar char="q"/>
            </a:pPr>
            <a:r>
              <a:rPr lang="fi-FI" dirty="0"/>
              <a:t>Ehjä </a:t>
            </a:r>
            <a:r>
              <a:rPr lang="fi-FI" dirty="0" smtClean="0"/>
              <a:t>ry, </a:t>
            </a:r>
            <a:r>
              <a:rPr lang="fi-FI" dirty="0" err="1" smtClean="0"/>
              <a:t>Uppmuntrande</a:t>
            </a:r>
            <a:r>
              <a:rPr lang="fi-FI" dirty="0" smtClean="0"/>
              <a:t> </a:t>
            </a:r>
            <a:r>
              <a:rPr lang="fi-FI" dirty="0" err="1" smtClean="0"/>
              <a:t>erfarenheter</a:t>
            </a:r>
            <a:endParaRPr lang="fi-FI" dirty="0" smtClean="0"/>
          </a:p>
          <a:p>
            <a:pPr marL="214313" indent="-214313">
              <a:buFont typeface="Wingdings" panose="05000000000000000000" pitchFamily="2" charset="2"/>
              <a:buChar char="q"/>
            </a:pPr>
            <a:r>
              <a:rPr lang="fi-FI" dirty="0" err="1" smtClean="0"/>
              <a:t>Rödakorset</a:t>
            </a:r>
            <a:r>
              <a:rPr lang="fi-FI" dirty="0" smtClean="0"/>
              <a:t>, </a:t>
            </a:r>
            <a:r>
              <a:rPr lang="fi-FI" dirty="0" err="1" smtClean="0"/>
              <a:t>läxhjälp</a:t>
            </a:r>
            <a:endParaRPr lang="fi-FI" dirty="0" smtClean="0"/>
          </a:p>
          <a:p>
            <a:pPr marL="214313" indent="-214313">
              <a:buFont typeface="Wingdings" panose="05000000000000000000" pitchFamily="2" charset="2"/>
              <a:buChar char="q"/>
            </a:pPr>
            <a:r>
              <a:rPr lang="fi-FI" dirty="0" err="1" smtClean="0"/>
              <a:t>Församlingarna</a:t>
            </a:r>
            <a:endParaRPr lang="fi-FI" dirty="0" smtClean="0"/>
          </a:p>
          <a:p>
            <a:pPr marL="214313" indent="-214313">
              <a:buFont typeface="Wingdings" panose="05000000000000000000" pitchFamily="2" charset="2"/>
              <a:buChar char="q"/>
            </a:pPr>
            <a:r>
              <a:rPr lang="fi-FI" dirty="0" smtClean="0"/>
              <a:t>4H</a:t>
            </a:r>
          </a:p>
          <a:p>
            <a:pPr marL="214313" indent="-214313">
              <a:buFont typeface="Wingdings" panose="05000000000000000000" pitchFamily="2" charset="2"/>
              <a:buChar char="q"/>
            </a:pPr>
            <a:r>
              <a:rPr lang="fi-FI" dirty="0" smtClean="0"/>
              <a:t>Martha</a:t>
            </a:r>
          </a:p>
          <a:p>
            <a:pPr marL="214313" indent="-214313">
              <a:buFont typeface="Wingdings" panose="05000000000000000000" pitchFamily="2" charset="2"/>
              <a:buChar char="q"/>
            </a:pPr>
            <a:r>
              <a:rPr lang="fi-FI" dirty="0" err="1" smtClean="0"/>
              <a:t>Skolorna</a:t>
            </a:r>
            <a:endParaRPr lang="fi-FI" dirty="0" smtClean="0"/>
          </a:p>
          <a:p>
            <a:pPr marL="214313" indent="-214313">
              <a:buFont typeface="Wingdings" panose="05000000000000000000" pitchFamily="2" charset="2"/>
              <a:buChar char="q"/>
            </a:pPr>
            <a:r>
              <a:rPr lang="fi-FI" dirty="0" err="1" smtClean="0"/>
              <a:t>Övriga</a:t>
            </a:r>
            <a:r>
              <a:rPr lang="fi-FI" dirty="0" smtClean="0"/>
              <a:t> </a:t>
            </a:r>
            <a:r>
              <a:rPr lang="fi-FI" dirty="0" err="1" smtClean="0"/>
              <a:t>Welcome</a:t>
            </a:r>
            <a:r>
              <a:rPr lang="fi-FI" dirty="0" smtClean="0"/>
              <a:t> Office i </a:t>
            </a:r>
            <a:r>
              <a:rPr lang="fi-FI" dirty="0" err="1" smtClean="0"/>
              <a:t>regionen</a:t>
            </a:r>
            <a:endParaRPr lang="fi-FI" dirty="0" smtClean="0"/>
          </a:p>
          <a:p>
            <a:pPr marL="214313" indent="-214313">
              <a:buFont typeface="Wingdings" panose="05000000000000000000" pitchFamily="2" charset="2"/>
              <a:buChar char="q"/>
            </a:pPr>
            <a:endParaRPr lang="fi-FI" dirty="0"/>
          </a:p>
          <a:p>
            <a:endParaRPr lang="fi-FI" dirty="0"/>
          </a:p>
        </p:txBody>
      </p:sp>
      <p:pic>
        <p:nvPicPr>
          <p:cNvPr id="7" name="Sisällön paikkamerkki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792266" y="3279458"/>
            <a:ext cx="3618309" cy="2037396"/>
          </a:xfrm>
        </p:spPr>
      </p:pic>
    </p:spTree>
    <p:extLst>
      <p:ext uri="{BB962C8B-B14F-4D97-AF65-F5344CB8AC3E}">
        <p14:creationId xmlns:p14="http://schemas.microsoft.com/office/powerpoint/2010/main" val="31502678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err="1" smtClean="0"/>
              <a:t>Skräddarsydda</a:t>
            </a:r>
            <a:r>
              <a:rPr lang="fi-FI" dirty="0" smtClean="0"/>
              <a:t> </a:t>
            </a:r>
            <a:r>
              <a:rPr lang="fi-FI" dirty="0" err="1" smtClean="0"/>
              <a:t>kurser</a:t>
            </a:r>
            <a:endParaRPr lang="fi-FI" dirty="0"/>
          </a:p>
        </p:txBody>
      </p:sp>
      <p:pic>
        <p:nvPicPr>
          <p:cNvPr id="5" name="Sisällön paikkamerkki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866775" y="3073338"/>
            <a:ext cx="3618310" cy="2035299"/>
          </a:xfrm>
        </p:spPr>
      </p:pic>
      <p:sp>
        <p:nvSpPr>
          <p:cNvPr id="4" name="Sisällön paikkamerkki 3"/>
          <p:cNvSpPr>
            <a:spLocks noGrp="1"/>
          </p:cNvSpPr>
          <p:nvPr>
            <p:ph sz="half" idx="2"/>
          </p:nvPr>
        </p:nvSpPr>
        <p:spPr>
          <a:xfrm>
            <a:off x="4813697" y="3073338"/>
            <a:ext cx="3618869" cy="2562225"/>
          </a:xfrm>
        </p:spPr>
        <p:txBody>
          <a:bodyPr/>
          <a:lstStyle/>
          <a:p>
            <a:pPr>
              <a:buFont typeface="Wingdings" panose="05000000000000000000" pitchFamily="2" charset="2"/>
              <a:buChar char="q"/>
            </a:pPr>
            <a:r>
              <a:rPr lang="fi-FI" dirty="0" smtClean="0"/>
              <a:t>It-</a:t>
            </a:r>
            <a:r>
              <a:rPr lang="fi-FI" dirty="0" err="1" smtClean="0"/>
              <a:t>kurser</a:t>
            </a:r>
            <a:r>
              <a:rPr lang="fi-FI" dirty="0" smtClean="0"/>
              <a:t> för </a:t>
            </a:r>
            <a:r>
              <a:rPr lang="fi-FI" dirty="0" err="1" smtClean="0"/>
              <a:t>barn</a:t>
            </a:r>
            <a:r>
              <a:rPr lang="fi-FI" dirty="0" smtClean="0"/>
              <a:t> </a:t>
            </a:r>
            <a:r>
              <a:rPr lang="fi-FI" dirty="0" err="1" smtClean="0"/>
              <a:t>och</a:t>
            </a:r>
            <a:r>
              <a:rPr lang="fi-FI" dirty="0" smtClean="0"/>
              <a:t> </a:t>
            </a:r>
            <a:r>
              <a:rPr lang="fi-FI" dirty="0" err="1" smtClean="0"/>
              <a:t>ungdomar</a:t>
            </a:r>
            <a:endParaRPr lang="fi-FI" dirty="0" smtClean="0"/>
          </a:p>
          <a:p>
            <a:pPr>
              <a:buFont typeface="Wingdings" panose="05000000000000000000" pitchFamily="2" charset="2"/>
              <a:buChar char="q"/>
            </a:pPr>
            <a:r>
              <a:rPr lang="fi-FI" dirty="0" err="1" smtClean="0"/>
              <a:t>Finska</a:t>
            </a:r>
            <a:endParaRPr lang="fi-FI" dirty="0" smtClean="0"/>
          </a:p>
          <a:p>
            <a:pPr>
              <a:buFont typeface="Wingdings" panose="05000000000000000000" pitchFamily="2" charset="2"/>
              <a:buChar char="q"/>
            </a:pPr>
            <a:r>
              <a:rPr lang="fi-FI" dirty="0" err="1" smtClean="0"/>
              <a:t>Engelska</a:t>
            </a:r>
            <a:endParaRPr lang="fi-FI" dirty="0" smtClean="0"/>
          </a:p>
          <a:p>
            <a:pPr>
              <a:buFont typeface="Wingdings" panose="05000000000000000000" pitchFamily="2" charset="2"/>
              <a:buChar char="q"/>
            </a:pPr>
            <a:r>
              <a:rPr lang="fi-FI" dirty="0" err="1" smtClean="0"/>
              <a:t>Dramaklubb</a:t>
            </a:r>
            <a:r>
              <a:rPr lang="fi-FI" dirty="0" smtClean="0"/>
              <a:t> för </a:t>
            </a:r>
            <a:r>
              <a:rPr lang="fi-FI" dirty="0" err="1" smtClean="0"/>
              <a:t>ungdomar</a:t>
            </a:r>
            <a:endParaRPr lang="fi-FI" dirty="0" smtClean="0"/>
          </a:p>
          <a:p>
            <a:pPr>
              <a:buFont typeface="Wingdings" panose="05000000000000000000" pitchFamily="2" charset="2"/>
              <a:buChar char="q"/>
            </a:pPr>
            <a:r>
              <a:rPr lang="fi-FI" dirty="0" err="1" smtClean="0"/>
              <a:t>Musikklubb</a:t>
            </a:r>
            <a:endParaRPr lang="fi-FI" dirty="0" smtClean="0"/>
          </a:p>
          <a:p>
            <a:pPr>
              <a:buFont typeface="Wingdings" panose="05000000000000000000" pitchFamily="2" charset="2"/>
              <a:buChar char="q"/>
            </a:pPr>
            <a:r>
              <a:rPr lang="fi-FI" dirty="0" err="1" smtClean="0"/>
              <a:t>Tjejkurs</a:t>
            </a:r>
            <a:endParaRPr lang="fi-FI" dirty="0" smtClean="0"/>
          </a:p>
          <a:p>
            <a:pPr>
              <a:buFont typeface="Wingdings" panose="05000000000000000000" pitchFamily="2" charset="2"/>
              <a:buChar char="q"/>
            </a:pPr>
            <a:r>
              <a:rPr lang="fi-FI" dirty="0" smtClean="0"/>
              <a:t>Bygga </a:t>
            </a:r>
            <a:r>
              <a:rPr lang="fi-FI" dirty="0" err="1" smtClean="0"/>
              <a:t>odlingslådor</a:t>
            </a:r>
            <a:r>
              <a:rPr lang="fi-FI" dirty="0" smtClean="0"/>
              <a:t>, </a:t>
            </a:r>
            <a:r>
              <a:rPr lang="fi-FI" dirty="0" err="1" smtClean="0"/>
              <a:t>odlingsworkshops</a:t>
            </a:r>
            <a:endParaRPr lang="fi-FI" dirty="0" smtClean="0"/>
          </a:p>
          <a:p>
            <a:pPr marL="0" indent="0">
              <a:buNone/>
            </a:pPr>
            <a:endParaRPr lang="fi-FI" dirty="0" smtClean="0"/>
          </a:p>
        </p:txBody>
      </p:sp>
    </p:spTree>
    <p:extLst>
      <p:ext uri="{BB962C8B-B14F-4D97-AF65-F5344CB8AC3E}">
        <p14:creationId xmlns:p14="http://schemas.microsoft.com/office/powerpoint/2010/main" val="40715723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err="1" smtClean="0"/>
              <a:t>Kvotflyktingarna</a:t>
            </a:r>
            <a:r>
              <a:rPr lang="fi-FI" dirty="0" smtClean="0"/>
              <a:t> </a:t>
            </a:r>
            <a:r>
              <a:rPr lang="fi-FI" dirty="0" err="1" smtClean="0"/>
              <a:t>och</a:t>
            </a:r>
            <a:r>
              <a:rPr lang="fi-FI" dirty="0" smtClean="0"/>
              <a:t> </a:t>
            </a:r>
            <a:r>
              <a:rPr lang="fi-FI" dirty="0" err="1" smtClean="0"/>
              <a:t>vänfamiljerna</a:t>
            </a:r>
            <a:endParaRPr lang="fi-FI" dirty="0"/>
          </a:p>
        </p:txBody>
      </p:sp>
      <p:pic>
        <p:nvPicPr>
          <p:cNvPr id="5" name="Sisällön paikkamerkki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866775" y="2885371"/>
            <a:ext cx="3618310" cy="2411234"/>
          </a:xfrm>
        </p:spPr>
      </p:pic>
      <p:pic>
        <p:nvPicPr>
          <p:cNvPr id="6" name="Sisällön paikkamerkki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56535" y="2885371"/>
            <a:ext cx="3618309" cy="2411234"/>
          </a:xfrm>
        </p:spPr>
      </p:pic>
    </p:spTree>
    <p:extLst>
      <p:ext uri="{BB962C8B-B14F-4D97-AF65-F5344CB8AC3E}">
        <p14:creationId xmlns:p14="http://schemas.microsoft.com/office/powerpoint/2010/main" val="21404329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err="1" smtClean="0"/>
              <a:t>Tack</a:t>
            </a:r>
            <a:r>
              <a:rPr lang="fi-FI" dirty="0" smtClean="0"/>
              <a:t>!</a:t>
            </a:r>
            <a:br>
              <a:rPr lang="fi-FI" dirty="0" smtClean="0"/>
            </a:br>
            <a:r>
              <a:rPr lang="fi-FI" dirty="0" err="1" smtClean="0"/>
              <a:t>Kontakt</a:t>
            </a:r>
            <a:r>
              <a:rPr lang="fi-FI" dirty="0" smtClean="0"/>
              <a:t>: </a:t>
            </a:r>
            <a:r>
              <a:rPr lang="fi-FI" dirty="0" smtClean="0">
                <a:hlinkClick r:id="rId2"/>
              </a:rPr>
              <a:t>ulrica.taylor@korsholm.fi</a:t>
            </a:r>
            <a:r>
              <a:rPr lang="fi-FI" dirty="0" smtClean="0"/>
              <a:t> </a:t>
            </a:r>
            <a:endParaRPr lang="fi-FI" dirty="0"/>
          </a:p>
        </p:txBody>
      </p:sp>
      <p:pic>
        <p:nvPicPr>
          <p:cNvPr id="5" name="Sisällön paikkamerkki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750815" y="3398044"/>
            <a:ext cx="1850231" cy="1385888"/>
          </a:xfrm>
        </p:spPr>
      </p:pic>
      <p:pic>
        <p:nvPicPr>
          <p:cNvPr id="6" name="Sisällön paikkamerkki 5"/>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5165525" y="3598069"/>
            <a:ext cx="3062350" cy="1161000"/>
          </a:xfrm>
        </p:spPr>
      </p:pic>
    </p:spTree>
    <p:extLst>
      <p:ext uri="{BB962C8B-B14F-4D97-AF65-F5344CB8AC3E}">
        <p14:creationId xmlns:p14="http://schemas.microsoft.com/office/powerpoint/2010/main" val="19277637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ubrik 1"/>
          <p:cNvSpPr>
            <a:spLocks noGrp="1"/>
          </p:cNvSpPr>
          <p:nvPr>
            <p:ph type="title"/>
          </p:nvPr>
        </p:nvSpPr>
        <p:spPr>
          <a:xfrm>
            <a:off x="316819" y="1353740"/>
            <a:ext cx="8229600" cy="827088"/>
          </a:xfrm>
        </p:spPr>
        <p:txBody>
          <a:bodyPr/>
          <a:lstStyle/>
          <a:p>
            <a:pPr eaLnBrk="1" hangingPunct="1"/>
            <a:r>
              <a:rPr lang="sv-SE" b="1" dirty="0" smtClean="0"/>
              <a:t>Bron/</a:t>
            </a:r>
            <a:r>
              <a:rPr lang="sv-SE" b="1" dirty="0" err="1" smtClean="0"/>
              <a:t>Silta</a:t>
            </a:r>
            <a:r>
              <a:rPr lang="sv-SE" b="1" dirty="0" smtClean="0"/>
              <a:t>/The Bridge</a:t>
            </a:r>
            <a:endParaRPr lang="en-US" b="1" dirty="0" smtClean="0"/>
          </a:p>
        </p:txBody>
      </p:sp>
      <p:sp>
        <p:nvSpPr>
          <p:cNvPr id="8195" name="Platshållare för innehåll 2"/>
          <p:cNvSpPr>
            <a:spLocks noGrp="1"/>
          </p:cNvSpPr>
          <p:nvPr>
            <p:ph idx="1"/>
          </p:nvPr>
        </p:nvSpPr>
        <p:spPr>
          <a:xfrm>
            <a:off x="456406" y="2180828"/>
            <a:ext cx="8229600" cy="4176464"/>
          </a:xfrm>
        </p:spPr>
        <p:txBody>
          <a:bodyPr/>
          <a:lstStyle/>
          <a:p>
            <a:pPr eaLnBrk="1" hangingPunct="1">
              <a:buFontTx/>
              <a:buChar char="-"/>
            </a:pPr>
            <a:endParaRPr lang="sv-FI" sz="2400" i="1" dirty="0" smtClean="0">
              <a:solidFill>
                <a:srgbClr val="002060"/>
              </a:solidFill>
            </a:endParaRPr>
          </a:p>
          <a:p>
            <a:pPr eaLnBrk="1" hangingPunct="1">
              <a:buFontTx/>
              <a:buChar char="-"/>
            </a:pPr>
            <a:endParaRPr lang="sv-FI" sz="2400" dirty="0" smtClean="0"/>
          </a:p>
          <a:p>
            <a:pPr eaLnBrk="1" hangingPunct="1">
              <a:buFontTx/>
              <a:buChar char="-"/>
            </a:pPr>
            <a:r>
              <a:rPr lang="sv-FI" sz="2400" dirty="0" smtClean="0"/>
              <a:t>Finansiering: </a:t>
            </a:r>
            <a:r>
              <a:rPr lang="sv-FI" sz="2400" dirty="0" err="1" smtClean="0"/>
              <a:t>Leader</a:t>
            </a:r>
            <a:r>
              <a:rPr lang="sv-FI" sz="2400" dirty="0" smtClean="0"/>
              <a:t> (Aktion Österbotten), Svenska kulturfonden, Otto Malms stiftelse</a:t>
            </a:r>
          </a:p>
          <a:p>
            <a:pPr eaLnBrk="1" hangingPunct="1">
              <a:buFontTx/>
              <a:buChar char="-"/>
            </a:pPr>
            <a:r>
              <a:rPr lang="sv-FI" sz="2400" dirty="0" smtClean="0"/>
              <a:t>Maj 2016-april 2018</a:t>
            </a:r>
          </a:p>
          <a:p>
            <a:pPr eaLnBrk="1" hangingPunct="1">
              <a:buFontTx/>
              <a:buChar char="-"/>
            </a:pPr>
            <a:r>
              <a:rPr lang="sv-FI" sz="2400" dirty="0" smtClean="0"/>
              <a:t>Göra Korsholms kulturhus till kommunens vardagsrum</a:t>
            </a:r>
          </a:p>
          <a:p>
            <a:pPr eaLnBrk="1" hangingPunct="1">
              <a:buFontTx/>
              <a:buChar char="-"/>
            </a:pPr>
            <a:endParaRPr lang="sv-FI" sz="2400" i="1" dirty="0" smtClean="0"/>
          </a:p>
          <a:p>
            <a:pPr eaLnBrk="1" hangingPunct="1">
              <a:buFontTx/>
              <a:buChar char="-"/>
            </a:pPr>
            <a:endParaRPr lang="sv-FI" sz="2400" dirty="0" smtClean="0"/>
          </a:p>
          <a:p>
            <a:pPr eaLnBrk="1" hangingPunct="1">
              <a:buFontTx/>
              <a:buChar char="-"/>
            </a:pPr>
            <a:endParaRPr lang="en-US" sz="2400" dirty="0" smtClean="0"/>
          </a:p>
        </p:txBody>
      </p:sp>
      <p:sp>
        <p:nvSpPr>
          <p:cNvPr id="8196" name="Platshållare för sidfot 3"/>
          <p:cNvSpPr>
            <a:spLocks noGrp="1"/>
          </p:cNvSpPr>
          <p:nvPr>
            <p:ph type="ftr" sz="quarter" idx="10"/>
          </p:nvPr>
        </p:nvSpPr>
        <p:spPr>
          <a:noFill/>
        </p:spPr>
        <p:txBody>
          <a:bodyPr/>
          <a:lstStyle/>
          <a:p>
            <a:r>
              <a:rPr lang="sv-SE" smtClean="0"/>
              <a:t>www.korsholm.fi • www.mustasaari.fi</a:t>
            </a:r>
          </a:p>
        </p:txBody>
      </p:sp>
      <p:sp>
        <p:nvSpPr>
          <p:cNvPr id="8197" name="Platshållare för bildnummer 4"/>
          <p:cNvSpPr>
            <a:spLocks noGrp="1"/>
          </p:cNvSpPr>
          <p:nvPr>
            <p:ph type="sldNum" sz="quarter" idx="11"/>
          </p:nvPr>
        </p:nvSpPr>
        <p:spPr>
          <a:noFill/>
        </p:spPr>
        <p:txBody>
          <a:bodyPr/>
          <a:lstStyle/>
          <a:p>
            <a:fld id="{6F7C5368-EE65-45BD-8E75-A460EC80D2E4}" type="slidenum">
              <a:rPr lang="sv-SE" smtClean="0"/>
              <a:pPr/>
              <a:t>2</a:t>
            </a:fld>
            <a:endParaRPr lang="sv-SE" smtClean="0"/>
          </a:p>
        </p:txBody>
      </p:sp>
      <p:sp>
        <p:nvSpPr>
          <p:cNvPr id="8198" name="Platshållare för datum 5"/>
          <p:cNvSpPr>
            <a:spLocks noGrp="1"/>
          </p:cNvSpPr>
          <p:nvPr>
            <p:ph type="dt" sz="quarter" idx="12"/>
          </p:nvPr>
        </p:nvSpPr>
        <p:spPr>
          <a:noFill/>
        </p:spPr>
        <p:txBody>
          <a:bodyPr/>
          <a:lstStyle/>
          <a:p>
            <a:fld id="{3036B200-0E77-4F34-B671-3626D9E5FA36}" type="datetime1">
              <a:rPr lang="fi-FI" smtClean="0"/>
              <a:pPr/>
              <a:t>28.11.2017</a:t>
            </a:fld>
            <a:endParaRPr lang="sv-SE"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ubrik 1"/>
          <p:cNvSpPr>
            <a:spLocks noGrp="1"/>
          </p:cNvSpPr>
          <p:nvPr>
            <p:ph type="title"/>
          </p:nvPr>
        </p:nvSpPr>
        <p:spPr>
          <a:xfrm>
            <a:off x="336451" y="1672629"/>
            <a:ext cx="8229600" cy="827088"/>
          </a:xfrm>
        </p:spPr>
        <p:txBody>
          <a:bodyPr/>
          <a:lstStyle/>
          <a:p>
            <a:pPr eaLnBrk="1" hangingPunct="1"/>
            <a:r>
              <a:rPr lang="sv-SE" b="1" dirty="0" smtClean="0"/>
              <a:t>Mål: skapa broar mellan …</a:t>
            </a:r>
            <a:endParaRPr lang="en-US" b="1" dirty="0" smtClean="0"/>
          </a:p>
        </p:txBody>
      </p:sp>
      <p:sp>
        <p:nvSpPr>
          <p:cNvPr id="8195" name="Platshållare för innehåll 2"/>
          <p:cNvSpPr>
            <a:spLocks noGrp="1"/>
          </p:cNvSpPr>
          <p:nvPr>
            <p:ph idx="1"/>
          </p:nvPr>
        </p:nvSpPr>
        <p:spPr>
          <a:xfrm>
            <a:off x="322928" y="2499717"/>
            <a:ext cx="8229600" cy="4176464"/>
          </a:xfrm>
        </p:spPr>
        <p:txBody>
          <a:bodyPr/>
          <a:lstStyle/>
          <a:p>
            <a:pPr lvl="0"/>
            <a:r>
              <a:rPr lang="sv-FI" dirty="0"/>
              <a:t>kommunens olika grupperingar – svensk-, finskspråkiga och invandrare från övriga språkgrupper, olika åldersgrupper – för att skapa större samhörighet och interaktion dem emellan </a:t>
            </a:r>
          </a:p>
          <a:p>
            <a:pPr lvl="0"/>
            <a:r>
              <a:rPr lang="sv-FI" dirty="0"/>
              <a:t>kommunens olika aktörer som kan erbjuda tjänster för målgrupperna, t.ex. föreningar, församlingar, idrottsföreningar, vuxeninstitutet, biblioteket, skolorna, musikinstitutet, kommunens kultur och fritidssektorn, </a:t>
            </a:r>
            <a:r>
              <a:rPr lang="sv-FI" dirty="0" err="1"/>
              <a:t>Ziti</a:t>
            </a:r>
            <a:r>
              <a:rPr lang="sv-FI" dirty="0"/>
              <a:t> – för att på bästa sätt samarbeta och använda sig av de resurser och kompetenser som finns inom områdena för kultur, bildning och fritid och bygga upp ett så rikt och ändamålsenligt utbud som möjligt.</a:t>
            </a:r>
          </a:p>
          <a:p>
            <a:pPr lvl="0"/>
            <a:r>
              <a:rPr lang="sv-FI" dirty="0"/>
              <a:t>beslutsfattare och kommuninvånare – för att skapa en plattform för närdemokrati och en känsla av delaktighet.</a:t>
            </a:r>
          </a:p>
          <a:p>
            <a:pPr lvl="0"/>
            <a:r>
              <a:rPr lang="sv-FI" dirty="0"/>
              <a:t>kommunens företagare och inflyttade eller övriga kommuninvånare som behöver sysselsättning – för att skapa bättre förutsättningar för sysselsättning inom kommunen.</a:t>
            </a:r>
          </a:p>
          <a:p>
            <a:pPr eaLnBrk="1" hangingPunct="1">
              <a:buFontTx/>
              <a:buChar char="-"/>
            </a:pPr>
            <a:endParaRPr lang="sv-FI" sz="2400" dirty="0" smtClean="0"/>
          </a:p>
          <a:p>
            <a:pPr eaLnBrk="1" hangingPunct="1">
              <a:buFontTx/>
              <a:buChar char="-"/>
            </a:pPr>
            <a:endParaRPr lang="sv-FI" sz="2400" dirty="0" smtClean="0"/>
          </a:p>
          <a:p>
            <a:pPr eaLnBrk="1" hangingPunct="1">
              <a:buFontTx/>
              <a:buChar char="-"/>
            </a:pPr>
            <a:endParaRPr lang="sv-FI" sz="2400" i="1" dirty="0" smtClean="0"/>
          </a:p>
          <a:p>
            <a:pPr eaLnBrk="1" hangingPunct="1">
              <a:buFontTx/>
              <a:buChar char="-"/>
            </a:pPr>
            <a:endParaRPr lang="sv-FI" sz="2400" dirty="0" smtClean="0"/>
          </a:p>
          <a:p>
            <a:pPr eaLnBrk="1" hangingPunct="1">
              <a:buFontTx/>
              <a:buChar char="-"/>
            </a:pPr>
            <a:endParaRPr lang="en-US" sz="2400" dirty="0" smtClean="0"/>
          </a:p>
        </p:txBody>
      </p:sp>
      <p:sp>
        <p:nvSpPr>
          <p:cNvPr id="8196" name="Platshållare för sidfot 3"/>
          <p:cNvSpPr>
            <a:spLocks noGrp="1"/>
          </p:cNvSpPr>
          <p:nvPr>
            <p:ph type="ftr" sz="quarter" idx="10"/>
          </p:nvPr>
        </p:nvSpPr>
        <p:spPr>
          <a:noFill/>
        </p:spPr>
        <p:txBody>
          <a:bodyPr/>
          <a:lstStyle/>
          <a:p>
            <a:r>
              <a:rPr lang="sv-SE" smtClean="0"/>
              <a:t>www.korsholm.fi • www.mustasaari.fi</a:t>
            </a:r>
          </a:p>
        </p:txBody>
      </p:sp>
      <p:sp>
        <p:nvSpPr>
          <p:cNvPr id="8197" name="Platshållare för bildnummer 4"/>
          <p:cNvSpPr>
            <a:spLocks noGrp="1"/>
          </p:cNvSpPr>
          <p:nvPr>
            <p:ph type="sldNum" sz="quarter" idx="11"/>
          </p:nvPr>
        </p:nvSpPr>
        <p:spPr>
          <a:noFill/>
        </p:spPr>
        <p:txBody>
          <a:bodyPr/>
          <a:lstStyle/>
          <a:p>
            <a:fld id="{6F7C5368-EE65-45BD-8E75-A460EC80D2E4}" type="slidenum">
              <a:rPr lang="sv-SE" smtClean="0"/>
              <a:pPr/>
              <a:t>3</a:t>
            </a:fld>
            <a:endParaRPr lang="sv-SE" smtClean="0"/>
          </a:p>
        </p:txBody>
      </p:sp>
      <p:sp>
        <p:nvSpPr>
          <p:cNvPr id="8198" name="Platshållare för datum 5"/>
          <p:cNvSpPr>
            <a:spLocks noGrp="1"/>
          </p:cNvSpPr>
          <p:nvPr>
            <p:ph type="dt" sz="quarter" idx="12"/>
          </p:nvPr>
        </p:nvSpPr>
        <p:spPr>
          <a:noFill/>
        </p:spPr>
        <p:txBody>
          <a:bodyPr/>
          <a:lstStyle/>
          <a:p>
            <a:fld id="{3036B200-0E77-4F34-B671-3626D9E5FA36}" type="datetime1">
              <a:rPr lang="fi-FI" smtClean="0"/>
              <a:pPr/>
              <a:t>28.11.2017</a:t>
            </a:fld>
            <a:endParaRPr lang="sv-SE" smtClean="0"/>
          </a:p>
        </p:txBody>
      </p:sp>
    </p:spTree>
    <p:extLst>
      <p:ext uri="{BB962C8B-B14F-4D97-AF65-F5344CB8AC3E}">
        <p14:creationId xmlns:p14="http://schemas.microsoft.com/office/powerpoint/2010/main" val="38015880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ubrik 1"/>
          <p:cNvSpPr>
            <a:spLocks noGrp="1"/>
          </p:cNvSpPr>
          <p:nvPr>
            <p:ph type="title"/>
          </p:nvPr>
        </p:nvSpPr>
        <p:spPr/>
        <p:txBody>
          <a:bodyPr/>
          <a:lstStyle/>
          <a:p>
            <a:pPr eaLnBrk="1" hangingPunct="1"/>
            <a:r>
              <a:rPr lang="sv-SE" dirty="0" smtClean="0"/>
              <a:t>Skapa en interkulturell mötesplats</a:t>
            </a:r>
            <a:endParaRPr lang="en-US" dirty="0" smtClean="0"/>
          </a:p>
        </p:txBody>
      </p:sp>
      <p:sp>
        <p:nvSpPr>
          <p:cNvPr id="8195" name="Platshållare för innehåll 2"/>
          <p:cNvSpPr>
            <a:spLocks noGrp="1"/>
          </p:cNvSpPr>
          <p:nvPr>
            <p:ph idx="1"/>
          </p:nvPr>
        </p:nvSpPr>
        <p:spPr/>
        <p:txBody>
          <a:bodyPr/>
          <a:lstStyle/>
          <a:p>
            <a:pPr eaLnBrk="1" hangingPunct="1"/>
            <a:r>
              <a:rPr lang="sv-FI" sz="2400" dirty="0" smtClean="0"/>
              <a:t>En info-/rådgivningspunkt &gt;&gt; </a:t>
            </a:r>
            <a:r>
              <a:rPr lang="sv-FI" sz="2400" dirty="0" err="1" smtClean="0"/>
              <a:t>Welcome</a:t>
            </a:r>
            <a:r>
              <a:rPr lang="sv-FI" sz="2400" dirty="0" smtClean="0"/>
              <a:t> Office</a:t>
            </a:r>
          </a:p>
          <a:p>
            <a:pPr eaLnBrk="1" hangingPunct="1"/>
            <a:r>
              <a:rPr lang="sv-FI" sz="2400" dirty="0" smtClean="0"/>
              <a:t>Interkulturella aktiviteter</a:t>
            </a:r>
          </a:p>
          <a:p>
            <a:pPr eaLnBrk="1" hangingPunct="1"/>
            <a:r>
              <a:rPr lang="sv-FI" sz="2400" dirty="0" smtClean="0"/>
              <a:t>Verksamheter utgående från de nyinflyttades behov</a:t>
            </a:r>
          </a:p>
          <a:p>
            <a:pPr eaLnBrk="1" hangingPunct="1"/>
            <a:endParaRPr lang="sv-FI" sz="2400" dirty="0" smtClean="0"/>
          </a:p>
          <a:p>
            <a:pPr eaLnBrk="1" hangingPunct="1"/>
            <a:endParaRPr lang="sv-FI" sz="2400" dirty="0" smtClean="0"/>
          </a:p>
          <a:p>
            <a:pPr marL="0" indent="0" eaLnBrk="1" hangingPunct="1">
              <a:buNone/>
            </a:pPr>
            <a:endParaRPr lang="sv-FI" dirty="0" smtClean="0"/>
          </a:p>
          <a:p>
            <a:pPr eaLnBrk="1" hangingPunct="1"/>
            <a:endParaRPr lang="en-US" dirty="0" smtClean="0"/>
          </a:p>
          <a:p>
            <a:pPr eaLnBrk="1" hangingPunct="1"/>
            <a:endParaRPr lang="en-US" dirty="0" smtClean="0"/>
          </a:p>
          <a:p>
            <a:pPr eaLnBrk="1" hangingPunct="1">
              <a:buFont typeface="Wingdings" pitchFamily="2" charset="2"/>
              <a:buNone/>
            </a:pPr>
            <a:endParaRPr lang="en-US" dirty="0" smtClean="0"/>
          </a:p>
        </p:txBody>
      </p:sp>
      <p:sp>
        <p:nvSpPr>
          <p:cNvPr id="8196" name="Platshållare för sidfot 3"/>
          <p:cNvSpPr>
            <a:spLocks noGrp="1"/>
          </p:cNvSpPr>
          <p:nvPr>
            <p:ph type="ftr" sz="quarter" idx="10"/>
          </p:nvPr>
        </p:nvSpPr>
        <p:spPr>
          <a:noFill/>
        </p:spPr>
        <p:txBody>
          <a:bodyPr/>
          <a:lstStyle/>
          <a:p>
            <a:r>
              <a:rPr lang="sv-SE" smtClean="0"/>
              <a:t>www.korsholm.fi • www.mustasaari.fi</a:t>
            </a:r>
          </a:p>
        </p:txBody>
      </p:sp>
      <p:sp>
        <p:nvSpPr>
          <p:cNvPr id="8197" name="Platshållare för bildnummer 4"/>
          <p:cNvSpPr>
            <a:spLocks noGrp="1"/>
          </p:cNvSpPr>
          <p:nvPr>
            <p:ph type="sldNum" sz="quarter" idx="11"/>
          </p:nvPr>
        </p:nvSpPr>
        <p:spPr>
          <a:noFill/>
        </p:spPr>
        <p:txBody>
          <a:bodyPr/>
          <a:lstStyle/>
          <a:p>
            <a:fld id="{6F7C5368-EE65-45BD-8E75-A460EC80D2E4}" type="slidenum">
              <a:rPr lang="sv-SE" smtClean="0"/>
              <a:pPr/>
              <a:t>4</a:t>
            </a:fld>
            <a:endParaRPr lang="sv-SE" smtClean="0"/>
          </a:p>
        </p:txBody>
      </p:sp>
      <p:sp>
        <p:nvSpPr>
          <p:cNvPr id="8198" name="Platshållare för datum 5"/>
          <p:cNvSpPr>
            <a:spLocks noGrp="1"/>
          </p:cNvSpPr>
          <p:nvPr>
            <p:ph type="dt" sz="quarter" idx="12"/>
          </p:nvPr>
        </p:nvSpPr>
        <p:spPr>
          <a:noFill/>
        </p:spPr>
        <p:txBody>
          <a:bodyPr/>
          <a:lstStyle/>
          <a:p>
            <a:fld id="{3036B200-0E77-4F34-B671-3626D9E5FA36}" type="datetime1">
              <a:rPr lang="fi-FI" smtClean="0"/>
              <a:pPr/>
              <a:t>28.11.2017</a:t>
            </a:fld>
            <a:endParaRPr lang="sv-SE" smtClean="0"/>
          </a:p>
        </p:txBody>
      </p:sp>
    </p:spTree>
    <p:extLst>
      <p:ext uri="{BB962C8B-B14F-4D97-AF65-F5344CB8AC3E}">
        <p14:creationId xmlns:p14="http://schemas.microsoft.com/office/powerpoint/2010/main" val="599703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err="1" smtClean="0"/>
              <a:t>Hur</a:t>
            </a:r>
            <a:r>
              <a:rPr lang="fi-FI" dirty="0" smtClean="0"/>
              <a:t> </a:t>
            </a:r>
            <a:r>
              <a:rPr lang="fi-FI" dirty="0" err="1" smtClean="0"/>
              <a:t>har</a:t>
            </a:r>
            <a:r>
              <a:rPr lang="fi-FI" dirty="0" smtClean="0"/>
              <a:t> vi </a:t>
            </a:r>
            <a:r>
              <a:rPr lang="fi-FI" dirty="0" err="1" smtClean="0"/>
              <a:t>jobbat</a:t>
            </a:r>
            <a:r>
              <a:rPr lang="fi-FI" dirty="0" smtClean="0"/>
              <a:t> </a:t>
            </a:r>
            <a:r>
              <a:rPr lang="fi-FI" dirty="0" err="1" smtClean="0"/>
              <a:t>integrationsfrämjande</a:t>
            </a:r>
            <a:r>
              <a:rPr lang="fi-FI" dirty="0" smtClean="0"/>
              <a:t> </a:t>
            </a:r>
            <a:r>
              <a:rPr lang="fi-FI" dirty="0" err="1" smtClean="0"/>
              <a:t>inom</a:t>
            </a:r>
            <a:r>
              <a:rPr lang="fi-FI" dirty="0" smtClean="0"/>
              <a:t> Bron?</a:t>
            </a:r>
            <a:r>
              <a:rPr lang="fi-FI" dirty="0"/>
              <a:t/>
            </a:r>
            <a:br>
              <a:rPr lang="fi-FI" dirty="0"/>
            </a:br>
            <a:endParaRPr lang="fi-FI" dirty="0"/>
          </a:p>
        </p:txBody>
      </p:sp>
      <p:sp>
        <p:nvSpPr>
          <p:cNvPr id="3" name="Sisällön paikkamerkki 2"/>
          <p:cNvSpPr>
            <a:spLocks noGrp="1"/>
          </p:cNvSpPr>
          <p:nvPr>
            <p:ph sz="half" idx="1"/>
          </p:nvPr>
        </p:nvSpPr>
        <p:spPr>
          <a:xfrm>
            <a:off x="539552" y="2276872"/>
            <a:ext cx="5616624" cy="3888432"/>
          </a:xfrm>
        </p:spPr>
        <p:txBody>
          <a:bodyPr>
            <a:normAutofit/>
          </a:bodyPr>
          <a:lstStyle/>
          <a:p>
            <a:pPr marL="0" indent="0">
              <a:buNone/>
            </a:pPr>
            <a:endParaRPr lang="fi-FI" dirty="0"/>
          </a:p>
          <a:p>
            <a:pPr>
              <a:buFont typeface="Wingdings" panose="05000000000000000000" pitchFamily="2" charset="2"/>
              <a:buChar char="q"/>
            </a:pPr>
            <a:r>
              <a:rPr lang="fi-FI" dirty="0" err="1" smtClean="0"/>
              <a:t>Kongolesisk</a:t>
            </a:r>
            <a:r>
              <a:rPr lang="fi-FI" dirty="0" smtClean="0"/>
              <a:t> </a:t>
            </a:r>
            <a:r>
              <a:rPr lang="fi-FI" dirty="0" err="1" smtClean="0"/>
              <a:t>projektarbetare</a:t>
            </a:r>
            <a:r>
              <a:rPr lang="fi-FI" dirty="0" smtClean="0"/>
              <a:t> (1 </a:t>
            </a:r>
            <a:r>
              <a:rPr lang="fi-FI" dirty="0" err="1" smtClean="0"/>
              <a:t>dag</a:t>
            </a:r>
            <a:r>
              <a:rPr lang="fi-FI" dirty="0" smtClean="0"/>
              <a:t>/v)</a:t>
            </a:r>
          </a:p>
          <a:p>
            <a:pPr>
              <a:buFont typeface="Wingdings" panose="05000000000000000000" pitchFamily="2" charset="2"/>
              <a:buChar char="q"/>
            </a:pPr>
            <a:r>
              <a:rPr lang="fi-FI" dirty="0" err="1" smtClean="0"/>
              <a:t>Behovskartläggning</a:t>
            </a:r>
            <a:r>
              <a:rPr lang="fi-FI" dirty="0" smtClean="0"/>
              <a:t> - </a:t>
            </a:r>
            <a:r>
              <a:rPr lang="fi-FI" dirty="0" err="1" smtClean="0"/>
              <a:t>intervjuer</a:t>
            </a:r>
            <a:endParaRPr lang="fi-FI" dirty="0" smtClean="0"/>
          </a:p>
          <a:p>
            <a:pPr>
              <a:buFont typeface="Wingdings" panose="05000000000000000000" pitchFamily="2" charset="2"/>
              <a:buChar char="q"/>
            </a:pPr>
            <a:r>
              <a:rPr lang="fi-FI" dirty="0" err="1" smtClean="0"/>
              <a:t>Gemensam</a:t>
            </a:r>
            <a:r>
              <a:rPr lang="fi-FI" dirty="0" smtClean="0"/>
              <a:t> </a:t>
            </a:r>
            <a:r>
              <a:rPr lang="fi-FI" dirty="0" err="1" smtClean="0"/>
              <a:t>julfest</a:t>
            </a:r>
            <a:endParaRPr lang="fi-FI" dirty="0" smtClean="0"/>
          </a:p>
          <a:p>
            <a:pPr>
              <a:buFont typeface="Wingdings" panose="05000000000000000000" pitchFamily="2" charset="2"/>
              <a:buChar char="q"/>
            </a:pPr>
            <a:r>
              <a:rPr lang="fi-FI" dirty="0" err="1" smtClean="0"/>
              <a:t>Cultural</a:t>
            </a:r>
            <a:r>
              <a:rPr lang="fi-FI" dirty="0" smtClean="0"/>
              <a:t> studio -</a:t>
            </a:r>
            <a:r>
              <a:rPr lang="fi-FI" dirty="0" err="1" smtClean="0"/>
              <a:t>evenemang</a:t>
            </a:r>
            <a:endParaRPr lang="fi-FI" dirty="0" smtClean="0"/>
          </a:p>
          <a:p>
            <a:pPr>
              <a:buFont typeface="Wingdings" panose="05000000000000000000" pitchFamily="2" charset="2"/>
              <a:buChar char="q"/>
            </a:pPr>
            <a:r>
              <a:rPr lang="fi-FI" dirty="0" smtClean="0"/>
              <a:t>Hakuna </a:t>
            </a:r>
            <a:r>
              <a:rPr lang="fi-FI" dirty="0" err="1" smtClean="0"/>
              <a:t>Matata</a:t>
            </a:r>
            <a:r>
              <a:rPr lang="fi-FI" dirty="0" smtClean="0"/>
              <a:t> –</a:t>
            </a:r>
            <a:r>
              <a:rPr lang="fi-FI" dirty="0" err="1" smtClean="0"/>
              <a:t>film</a:t>
            </a:r>
            <a:r>
              <a:rPr lang="fi-FI" dirty="0" smtClean="0"/>
              <a:t> </a:t>
            </a:r>
            <a:r>
              <a:rPr lang="fi-FI" dirty="0" err="1" smtClean="0"/>
              <a:t>toleransfostran</a:t>
            </a:r>
            <a:endParaRPr lang="fi-FI" dirty="0" smtClean="0"/>
          </a:p>
          <a:p>
            <a:pPr>
              <a:buFont typeface="Wingdings" panose="05000000000000000000" pitchFamily="2" charset="2"/>
              <a:buChar char="q"/>
            </a:pPr>
            <a:r>
              <a:rPr lang="fi-FI" dirty="0" err="1" smtClean="0"/>
              <a:t>Toleransseminarium</a:t>
            </a:r>
            <a:endParaRPr lang="fi-FI" dirty="0" smtClean="0"/>
          </a:p>
          <a:p>
            <a:pPr>
              <a:buFont typeface="Wingdings" panose="05000000000000000000" pitchFamily="2" charset="2"/>
              <a:buChar char="q"/>
            </a:pPr>
            <a:r>
              <a:rPr lang="fi-FI" dirty="0" err="1" smtClean="0"/>
              <a:t>Skräddarsydda</a:t>
            </a:r>
            <a:r>
              <a:rPr lang="fi-FI" dirty="0" smtClean="0"/>
              <a:t> </a:t>
            </a:r>
            <a:r>
              <a:rPr lang="fi-FI" dirty="0" err="1" smtClean="0"/>
              <a:t>kurser</a:t>
            </a:r>
            <a:r>
              <a:rPr lang="fi-FI" dirty="0" smtClean="0"/>
              <a:t> </a:t>
            </a:r>
          </a:p>
          <a:p>
            <a:pPr>
              <a:buFont typeface="Wingdings" panose="05000000000000000000" pitchFamily="2" charset="2"/>
              <a:buChar char="q"/>
            </a:pPr>
            <a:r>
              <a:rPr lang="fi-FI" dirty="0" err="1" smtClean="0"/>
              <a:t>Koloniträdgård</a:t>
            </a:r>
            <a:endParaRPr lang="fi-FI" dirty="0" smtClean="0"/>
          </a:p>
          <a:p>
            <a:pPr>
              <a:buFont typeface="Wingdings" panose="05000000000000000000" pitchFamily="2" charset="2"/>
              <a:buChar char="q"/>
            </a:pPr>
            <a:r>
              <a:rPr lang="fi-FI" dirty="0" err="1" smtClean="0"/>
              <a:t>Sommararbete</a:t>
            </a:r>
            <a:r>
              <a:rPr lang="fi-FI" dirty="0" smtClean="0"/>
              <a:t> för </a:t>
            </a:r>
            <a:r>
              <a:rPr lang="fi-FI" dirty="0" err="1" smtClean="0"/>
              <a:t>ungdomarna</a:t>
            </a:r>
            <a:endParaRPr lang="fi-FI" dirty="0" smtClean="0"/>
          </a:p>
          <a:p>
            <a:pPr>
              <a:buFont typeface="Wingdings" panose="05000000000000000000" pitchFamily="2" charset="2"/>
              <a:buChar char="q"/>
            </a:pPr>
            <a:r>
              <a:rPr lang="fi-FI" dirty="0" err="1" smtClean="0"/>
              <a:t>Läxhjälp</a:t>
            </a:r>
            <a:endParaRPr lang="fi-FI" dirty="0" smtClean="0"/>
          </a:p>
          <a:p>
            <a:pPr>
              <a:buFont typeface="Wingdings" panose="05000000000000000000" pitchFamily="2" charset="2"/>
              <a:buChar char="q"/>
            </a:pPr>
            <a:r>
              <a:rPr lang="fi-FI" dirty="0" err="1"/>
              <a:t>Welcome</a:t>
            </a:r>
            <a:r>
              <a:rPr lang="fi-FI" dirty="0"/>
              <a:t> Office</a:t>
            </a:r>
          </a:p>
          <a:p>
            <a:pPr>
              <a:buFont typeface="Wingdings" panose="05000000000000000000" pitchFamily="2" charset="2"/>
              <a:buChar char="q"/>
            </a:pPr>
            <a:endParaRPr lang="fi-FI" dirty="0" smtClean="0"/>
          </a:p>
          <a:p>
            <a:pPr>
              <a:buFont typeface="Wingdings" panose="05000000000000000000" pitchFamily="2" charset="2"/>
              <a:buChar char="q"/>
            </a:pPr>
            <a:endParaRPr lang="fi-FI" dirty="0"/>
          </a:p>
        </p:txBody>
      </p:sp>
      <p:pic>
        <p:nvPicPr>
          <p:cNvPr id="7" name="Sisällön paikkamerkki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156176" y="2631281"/>
            <a:ext cx="1836000" cy="3264001"/>
          </a:xfrm>
        </p:spPr>
      </p:pic>
    </p:spTree>
    <p:extLst>
      <p:ext uri="{BB962C8B-B14F-4D97-AF65-F5344CB8AC3E}">
        <p14:creationId xmlns:p14="http://schemas.microsoft.com/office/powerpoint/2010/main" val="34109101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lstStyle/>
          <a:p>
            <a:pPr algn="ctr"/>
            <a:r>
              <a:rPr lang="fi-FI" dirty="0" err="1" smtClean="0"/>
              <a:t>Welcome</a:t>
            </a:r>
            <a:r>
              <a:rPr lang="fi-FI" dirty="0" smtClean="0"/>
              <a:t> Office</a:t>
            </a:r>
            <a:endParaRPr lang="fi-FI" dirty="0"/>
          </a:p>
        </p:txBody>
      </p:sp>
      <p:sp>
        <p:nvSpPr>
          <p:cNvPr id="3" name="Alaotsikko 2"/>
          <p:cNvSpPr>
            <a:spLocks noGrp="1"/>
          </p:cNvSpPr>
          <p:nvPr>
            <p:ph type="subTitle" idx="1"/>
          </p:nvPr>
        </p:nvSpPr>
        <p:spPr/>
        <p:txBody>
          <a:bodyPr/>
          <a:lstStyle/>
          <a:p>
            <a:pPr algn="ctr"/>
            <a:r>
              <a:rPr lang="fi-FI" sz="3000" dirty="0"/>
              <a:t>KORSHOLM 2017</a:t>
            </a:r>
          </a:p>
        </p:txBody>
      </p:sp>
      <p:pic>
        <p:nvPicPr>
          <p:cNvPr id="4" name="Kuv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81580" y="2492896"/>
            <a:ext cx="2154516" cy="1235960"/>
          </a:xfrm>
          <a:prstGeom prst="rect">
            <a:avLst/>
          </a:prstGeom>
        </p:spPr>
      </p:pic>
    </p:spTree>
    <p:extLst>
      <p:ext uri="{BB962C8B-B14F-4D97-AF65-F5344CB8AC3E}">
        <p14:creationId xmlns:p14="http://schemas.microsoft.com/office/powerpoint/2010/main" val="23187998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err="1" smtClean="0"/>
              <a:t>Det</a:t>
            </a:r>
            <a:r>
              <a:rPr lang="fi-FI" dirty="0" smtClean="0"/>
              <a:t> </a:t>
            </a:r>
            <a:r>
              <a:rPr lang="fi-FI" dirty="0" err="1" smtClean="0"/>
              <a:t>mångkulturella</a:t>
            </a:r>
            <a:r>
              <a:rPr lang="fi-FI" dirty="0" smtClean="0"/>
              <a:t> </a:t>
            </a:r>
            <a:r>
              <a:rPr lang="fi-FI" dirty="0" err="1" smtClean="0"/>
              <a:t>Korsholm</a:t>
            </a:r>
            <a:endParaRPr lang="fi-FI" dirty="0"/>
          </a:p>
        </p:txBody>
      </p:sp>
      <p:sp>
        <p:nvSpPr>
          <p:cNvPr id="3" name="Tekstin paikkamerkki 2"/>
          <p:cNvSpPr>
            <a:spLocks noGrp="1"/>
          </p:cNvSpPr>
          <p:nvPr>
            <p:ph type="body" idx="1"/>
          </p:nvPr>
        </p:nvSpPr>
        <p:spPr/>
        <p:txBody>
          <a:bodyPr/>
          <a:lstStyle/>
          <a:p>
            <a:r>
              <a:rPr lang="fi-FI" dirty="0" err="1" smtClean="0"/>
              <a:t>Invånarantal</a:t>
            </a:r>
            <a:endParaRPr lang="fi-FI" dirty="0"/>
          </a:p>
        </p:txBody>
      </p:sp>
      <p:sp>
        <p:nvSpPr>
          <p:cNvPr id="4" name="Tekstin paikkamerkki 3"/>
          <p:cNvSpPr>
            <a:spLocks noGrp="1"/>
          </p:cNvSpPr>
          <p:nvPr>
            <p:ph type="body" sz="half" idx="15"/>
          </p:nvPr>
        </p:nvSpPr>
        <p:spPr/>
        <p:txBody>
          <a:bodyPr>
            <a:normAutofit/>
          </a:bodyPr>
          <a:lstStyle/>
          <a:p>
            <a:r>
              <a:rPr lang="fi-FI" sz="1500" dirty="0" smtClean="0"/>
              <a:t>I </a:t>
            </a:r>
            <a:r>
              <a:rPr lang="fi-FI" sz="1500" dirty="0" err="1" smtClean="0"/>
              <a:t>Korsholm</a:t>
            </a:r>
            <a:r>
              <a:rPr lang="fi-FI" sz="1500" dirty="0" smtClean="0"/>
              <a:t> </a:t>
            </a:r>
            <a:r>
              <a:rPr lang="fi-FI" sz="1500" dirty="0" err="1" smtClean="0"/>
              <a:t>bor</a:t>
            </a:r>
            <a:r>
              <a:rPr lang="fi-FI" sz="1500" dirty="0" smtClean="0"/>
              <a:t> </a:t>
            </a:r>
            <a:r>
              <a:rPr lang="fi-FI" sz="1500" dirty="0" err="1" smtClean="0"/>
              <a:t>ca</a:t>
            </a:r>
            <a:endParaRPr lang="fi-FI" sz="1500" dirty="0"/>
          </a:p>
          <a:p>
            <a:r>
              <a:rPr lang="fi-FI" sz="1500" dirty="0" smtClean="0"/>
              <a:t>20 000 </a:t>
            </a:r>
            <a:r>
              <a:rPr lang="fi-FI" sz="1500" dirty="0" err="1" smtClean="0"/>
              <a:t>invånare</a:t>
            </a:r>
            <a:r>
              <a:rPr lang="fi-FI" sz="1500" dirty="0" smtClean="0"/>
              <a:t> </a:t>
            </a:r>
            <a:r>
              <a:rPr lang="fi-FI" sz="1500" dirty="0" err="1" smtClean="0"/>
              <a:t>varav</a:t>
            </a:r>
            <a:r>
              <a:rPr lang="fi-FI" sz="1500" dirty="0" smtClean="0"/>
              <a:t> 450 </a:t>
            </a:r>
            <a:r>
              <a:rPr lang="fi-FI" sz="1500" dirty="0" err="1" smtClean="0"/>
              <a:t>har</a:t>
            </a:r>
            <a:r>
              <a:rPr lang="fi-FI" sz="1500" dirty="0" smtClean="0"/>
              <a:t> </a:t>
            </a:r>
            <a:r>
              <a:rPr lang="fi-FI" sz="1500" dirty="0" err="1" smtClean="0"/>
              <a:t>utländskt</a:t>
            </a:r>
            <a:r>
              <a:rPr lang="fi-FI" sz="1500" dirty="0" smtClean="0"/>
              <a:t> </a:t>
            </a:r>
            <a:r>
              <a:rPr lang="fi-FI" sz="1500" dirty="0" err="1" smtClean="0"/>
              <a:t>medborgarskap</a:t>
            </a:r>
            <a:r>
              <a:rPr lang="fi-FI" sz="1500" dirty="0" smtClean="0"/>
              <a:t>. </a:t>
            </a:r>
          </a:p>
          <a:p>
            <a:r>
              <a:rPr lang="fi-FI" sz="1500" dirty="0" smtClean="0"/>
              <a:t> 60 </a:t>
            </a:r>
            <a:r>
              <a:rPr lang="fi-FI" sz="1500" dirty="0" err="1" smtClean="0"/>
              <a:t>olika</a:t>
            </a:r>
            <a:r>
              <a:rPr lang="fi-FI" sz="1500" dirty="0" smtClean="0"/>
              <a:t> </a:t>
            </a:r>
            <a:r>
              <a:rPr lang="fi-FI" sz="1500" dirty="0" err="1" smtClean="0"/>
              <a:t>nationaliteter</a:t>
            </a:r>
            <a:endParaRPr lang="fi-FI" sz="1500" dirty="0"/>
          </a:p>
          <a:p>
            <a:r>
              <a:rPr lang="fi-FI" sz="1500" dirty="0" smtClean="0"/>
              <a:t>De </a:t>
            </a:r>
            <a:r>
              <a:rPr lang="fi-FI" sz="1500" dirty="0" err="1" smtClean="0"/>
              <a:t>största</a:t>
            </a:r>
            <a:r>
              <a:rPr lang="fi-FI" sz="1500" dirty="0" smtClean="0"/>
              <a:t> </a:t>
            </a:r>
            <a:r>
              <a:rPr lang="fi-FI" sz="1500" dirty="0" err="1" smtClean="0"/>
              <a:t>etniska</a:t>
            </a:r>
            <a:r>
              <a:rPr lang="fi-FI" sz="1500" dirty="0" smtClean="0"/>
              <a:t> </a:t>
            </a:r>
            <a:r>
              <a:rPr lang="fi-FI" sz="1500" dirty="0" err="1" smtClean="0"/>
              <a:t>grupperna</a:t>
            </a:r>
            <a:r>
              <a:rPr lang="fi-FI" sz="1500" dirty="0" smtClean="0"/>
              <a:t>: Sverige, </a:t>
            </a:r>
            <a:r>
              <a:rPr lang="fi-FI" sz="1500" dirty="0" err="1" smtClean="0"/>
              <a:t>Estland</a:t>
            </a:r>
            <a:r>
              <a:rPr lang="fi-FI" sz="1500" dirty="0" smtClean="0"/>
              <a:t>, </a:t>
            </a:r>
            <a:r>
              <a:rPr lang="fi-FI" sz="1500" dirty="0" err="1" smtClean="0"/>
              <a:t>Thailand</a:t>
            </a:r>
            <a:r>
              <a:rPr lang="fi-FI" sz="1500" dirty="0" smtClean="0"/>
              <a:t>, </a:t>
            </a:r>
            <a:r>
              <a:rPr lang="fi-FI" sz="1500" dirty="0" err="1" smtClean="0"/>
              <a:t>Ryssland</a:t>
            </a:r>
            <a:r>
              <a:rPr lang="fi-FI" sz="1500" dirty="0" smtClean="0"/>
              <a:t>, </a:t>
            </a:r>
            <a:r>
              <a:rPr lang="fi-FI" sz="1500" dirty="0"/>
              <a:t>Kongo ja </a:t>
            </a:r>
            <a:r>
              <a:rPr lang="fi-FI" sz="1500" dirty="0" err="1" smtClean="0"/>
              <a:t>Syrien</a:t>
            </a:r>
            <a:r>
              <a:rPr lang="fi-FI" sz="1500" dirty="0" smtClean="0"/>
              <a:t>.</a:t>
            </a:r>
            <a:endParaRPr lang="fi-FI" sz="1500" dirty="0"/>
          </a:p>
          <a:p>
            <a:endParaRPr lang="fi-FI" sz="1500" dirty="0"/>
          </a:p>
        </p:txBody>
      </p:sp>
      <p:sp>
        <p:nvSpPr>
          <p:cNvPr id="5" name="Tekstin paikkamerkki 4"/>
          <p:cNvSpPr>
            <a:spLocks noGrp="1"/>
          </p:cNvSpPr>
          <p:nvPr>
            <p:ph type="body" sz="quarter" idx="3"/>
          </p:nvPr>
        </p:nvSpPr>
        <p:spPr/>
        <p:txBody>
          <a:bodyPr/>
          <a:lstStyle/>
          <a:p>
            <a:r>
              <a:rPr lang="fi-FI" dirty="0" err="1" smtClean="0"/>
              <a:t>Welcome</a:t>
            </a:r>
            <a:r>
              <a:rPr lang="fi-FI" dirty="0" smtClean="0"/>
              <a:t> </a:t>
            </a:r>
            <a:r>
              <a:rPr lang="fi-FI" dirty="0" err="1" smtClean="0"/>
              <a:t>office</a:t>
            </a:r>
            <a:r>
              <a:rPr lang="fi-FI" dirty="0" smtClean="0"/>
              <a:t> </a:t>
            </a:r>
            <a:r>
              <a:rPr lang="fi-FI" dirty="0" err="1" smtClean="0"/>
              <a:t>kunder</a:t>
            </a:r>
            <a:endParaRPr lang="fi-FI" dirty="0"/>
          </a:p>
        </p:txBody>
      </p:sp>
      <p:sp>
        <p:nvSpPr>
          <p:cNvPr id="6" name="Tekstin paikkamerkki 5"/>
          <p:cNvSpPr>
            <a:spLocks noGrp="1"/>
          </p:cNvSpPr>
          <p:nvPr>
            <p:ph type="body" sz="half" idx="16"/>
          </p:nvPr>
        </p:nvSpPr>
        <p:spPr/>
        <p:txBody>
          <a:bodyPr>
            <a:normAutofit/>
          </a:bodyPr>
          <a:lstStyle/>
          <a:p>
            <a:endParaRPr lang="fi-FI" sz="1500" dirty="0" smtClean="0"/>
          </a:p>
          <a:p>
            <a:r>
              <a:rPr lang="fi-FI" sz="1500" dirty="0" err="1" smtClean="0"/>
              <a:t>Främst</a:t>
            </a:r>
            <a:r>
              <a:rPr lang="fi-FI" sz="1500" dirty="0" smtClean="0"/>
              <a:t> </a:t>
            </a:r>
            <a:r>
              <a:rPr lang="fi-FI" sz="1500" dirty="0" err="1" smtClean="0"/>
              <a:t>kommunens</a:t>
            </a:r>
            <a:r>
              <a:rPr lang="fi-FI" sz="1500" dirty="0" smtClean="0"/>
              <a:t> </a:t>
            </a:r>
            <a:r>
              <a:rPr lang="fi-FI" sz="1500" dirty="0" err="1" smtClean="0"/>
              <a:t>kvotflyktingar</a:t>
            </a:r>
            <a:r>
              <a:rPr lang="fi-FI" sz="1500" dirty="0" smtClean="0"/>
              <a:t> </a:t>
            </a:r>
            <a:r>
              <a:rPr lang="fi-FI" sz="1500" dirty="0" err="1" smtClean="0"/>
              <a:t>från</a:t>
            </a:r>
            <a:r>
              <a:rPr lang="fi-FI" sz="1500" dirty="0" smtClean="0"/>
              <a:t> Kongo </a:t>
            </a:r>
            <a:r>
              <a:rPr lang="fi-FI" sz="1500" dirty="0" err="1" smtClean="0"/>
              <a:t>och</a:t>
            </a:r>
            <a:r>
              <a:rPr lang="fi-FI" sz="1500" dirty="0" smtClean="0"/>
              <a:t> </a:t>
            </a:r>
            <a:r>
              <a:rPr lang="fi-FI" sz="1500" dirty="0" err="1" smtClean="0"/>
              <a:t>Syrien</a:t>
            </a:r>
            <a:endParaRPr lang="fi-FI" sz="1500" dirty="0"/>
          </a:p>
        </p:txBody>
      </p:sp>
      <p:sp>
        <p:nvSpPr>
          <p:cNvPr id="7" name="Tekstin paikkamerkki 6"/>
          <p:cNvSpPr>
            <a:spLocks noGrp="1"/>
          </p:cNvSpPr>
          <p:nvPr>
            <p:ph type="body" sz="quarter" idx="13"/>
          </p:nvPr>
        </p:nvSpPr>
        <p:spPr/>
        <p:txBody>
          <a:bodyPr/>
          <a:lstStyle/>
          <a:p>
            <a:r>
              <a:rPr lang="fi-FI" dirty="0" err="1" smtClean="0"/>
              <a:t>Framtiden</a:t>
            </a:r>
            <a:endParaRPr lang="fi-FI" dirty="0"/>
          </a:p>
        </p:txBody>
      </p:sp>
      <p:sp>
        <p:nvSpPr>
          <p:cNvPr id="8" name="Tekstin paikkamerkki 7"/>
          <p:cNvSpPr>
            <a:spLocks noGrp="1"/>
          </p:cNvSpPr>
          <p:nvPr>
            <p:ph type="body" sz="half" idx="17"/>
          </p:nvPr>
        </p:nvSpPr>
        <p:spPr/>
        <p:txBody>
          <a:bodyPr>
            <a:normAutofit/>
          </a:bodyPr>
          <a:lstStyle/>
          <a:p>
            <a:r>
              <a:rPr lang="fi-FI" sz="1500" dirty="0" err="1" smtClean="0"/>
              <a:t>Information</a:t>
            </a:r>
            <a:r>
              <a:rPr lang="fi-FI" sz="1500" dirty="0" smtClean="0"/>
              <a:t> </a:t>
            </a:r>
            <a:r>
              <a:rPr lang="fi-FI" sz="1500" dirty="0" err="1" smtClean="0"/>
              <a:t>har</a:t>
            </a:r>
            <a:r>
              <a:rPr lang="fi-FI" sz="1500" dirty="0" smtClean="0"/>
              <a:t> </a:t>
            </a:r>
            <a:r>
              <a:rPr lang="fi-FI" sz="1500" dirty="0" err="1" smtClean="0"/>
              <a:t>skickats</a:t>
            </a:r>
            <a:r>
              <a:rPr lang="fi-FI" sz="1500" dirty="0" smtClean="0"/>
              <a:t> </a:t>
            </a:r>
            <a:r>
              <a:rPr lang="fi-FI" sz="1500" dirty="0" err="1" smtClean="0"/>
              <a:t>till</a:t>
            </a:r>
            <a:r>
              <a:rPr lang="fi-FI" sz="1500" dirty="0" smtClean="0"/>
              <a:t> </a:t>
            </a:r>
            <a:r>
              <a:rPr lang="fi-FI" sz="1500" dirty="0" err="1" smtClean="0"/>
              <a:t>kommunen</a:t>
            </a:r>
            <a:r>
              <a:rPr lang="fi-FI" sz="1500" dirty="0"/>
              <a:t> </a:t>
            </a:r>
            <a:r>
              <a:rPr lang="fi-FI" sz="1500" dirty="0" err="1" smtClean="0"/>
              <a:t>rådgivningar</a:t>
            </a:r>
            <a:r>
              <a:rPr lang="fi-FI" sz="1500" dirty="0" smtClean="0"/>
              <a:t> för </a:t>
            </a:r>
            <a:r>
              <a:rPr lang="fi-FI" sz="1500" dirty="0" err="1" smtClean="0"/>
              <a:t>att</a:t>
            </a:r>
            <a:r>
              <a:rPr lang="fi-FI" sz="1500" dirty="0" smtClean="0"/>
              <a:t> </a:t>
            </a:r>
            <a:r>
              <a:rPr lang="fi-FI" sz="1500" dirty="0" err="1" smtClean="0"/>
              <a:t>nå</a:t>
            </a:r>
            <a:r>
              <a:rPr lang="fi-FI" sz="1500" dirty="0" smtClean="0"/>
              <a:t> </a:t>
            </a:r>
            <a:r>
              <a:rPr lang="fi-FI" sz="1500" dirty="0" err="1" smtClean="0"/>
              <a:t>invandrarmödrar</a:t>
            </a:r>
            <a:r>
              <a:rPr lang="fi-FI" sz="1500" dirty="0" smtClean="0"/>
              <a:t>. </a:t>
            </a:r>
          </a:p>
          <a:p>
            <a:r>
              <a:rPr lang="fi-FI" sz="1500" dirty="0" err="1" smtClean="0"/>
              <a:t>Samarbete</a:t>
            </a:r>
            <a:r>
              <a:rPr lang="fi-FI" sz="1500" dirty="0" smtClean="0"/>
              <a:t> </a:t>
            </a:r>
            <a:r>
              <a:rPr lang="fi-FI" sz="1500" dirty="0" err="1" smtClean="0"/>
              <a:t>med</a:t>
            </a:r>
            <a:r>
              <a:rPr lang="fi-FI" sz="1500" dirty="0" smtClean="0"/>
              <a:t> </a:t>
            </a:r>
            <a:r>
              <a:rPr lang="fi-FI" sz="1500" dirty="0" err="1" smtClean="0"/>
              <a:t>Welcome</a:t>
            </a:r>
            <a:r>
              <a:rPr lang="fi-FI" sz="1500" dirty="0" smtClean="0"/>
              <a:t> Office Vasa i </a:t>
            </a:r>
            <a:r>
              <a:rPr lang="fi-FI" sz="1500" dirty="0" err="1" smtClean="0"/>
              <a:t>fråga</a:t>
            </a:r>
            <a:r>
              <a:rPr lang="fi-FI" sz="1500" dirty="0" smtClean="0"/>
              <a:t> </a:t>
            </a:r>
            <a:r>
              <a:rPr lang="fi-FI" sz="1500" dirty="0" err="1" smtClean="0"/>
              <a:t>om</a:t>
            </a:r>
            <a:r>
              <a:rPr lang="fi-FI" sz="1500" dirty="0" smtClean="0"/>
              <a:t> </a:t>
            </a:r>
            <a:r>
              <a:rPr lang="fi-FI" sz="1500" dirty="0" err="1" smtClean="0"/>
              <a:t>företagsbesök</a:t>
            </a:r>
            <a:r>
              <a:rPr lang="fi-FI" sz="1500" dirty="0" smtClean="0"/>
              <a:t>. </a:t>
            </a:r>
          </a:p>
          <a:p>
            <a:r>
              <a:rPr lang="fi-FI" sz="1500" dirty="0" smtClean="0"/>
              <a:t>Digital </a:t>
            </a:r>
            <a:r>
              <a:rPr lang="fi-FI" sz="1500" dirty="0" err="1" smtClean="0"/>
              <a:t>rådgivning</a:t>
            </a:r>
            <a:r>
              <a:rPr lang="fi-FI" sz="1500" dirty="0" smtClean="0"/>
              <a:t> i </a:t>
            </a:r>
            <a:r>
              <a:rPr lang="fi-FI" sz="1500" dirty="0" err="1" smtClean="0"/>
              <a:t>samarbete</a:t>
            </a:r>
            <a:r>
              <a:rPr lang="fi-FI" sz="1500" dirty="0" smtClean="0"/>
              <a:t> </a:t>
            </a:r>
            <a:r>
              <a:rPr lang="fi-FI" sz="1500" dirty="0" err="1" smtClean="0"/>
              <a:t>med</a:t>
            </a:r>
            <a:r>
              <a:rPr lang="fi-FI" sz="1500" dirty="0" smtClean="0"/>
              <a:t> </a:t>
            </a:r>
            <a:r>
              <a:rPr lang="fi-FI" sz="1500" dirty="0" err="1" smtClean="0"/>
              <a:t>biblioteket</a:t>
            </a:r>
            <a:r>
              <a:rPr lang="fi-FI" sz="1500" dirty="0" smtClean="0"/>
              <a:t>. </a:t>
            </a:r>
            <a:endParaRPr lang="fi-FI" sz="1500" dirty="0"/>
          </a:p>
        </p:txBody>
      </p:sp>
    </p:spTree>
    <p:extLst>
      <p:ext uri="{BB962C8B-B14F-4D97-AF65-F5344CB8AC3E}">
        <p14:creationId xmlns:p14="http://schemas.microsoft.com/office/powerpoint/2010/main" val="20379074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90587" y="1124744"/>
            <a:ext cx="6571060" cy="1097483"/>
          </a:xfrm>
        </p:spPr>
        <p:txBody>
          <a:bodyPr>
            <a:normAutofit fontScale="90000"/>
          </a:bodyPr>
          <a:lstStyle/>
          <a:p>
            <a:r>
              <a:rPr lang="fi-FI" sz="2325" dirty="0" err="1"/>
              <a:t>Welcome</a:t>
            </a:r>
            <a:r>
              <a:rPr lang="fi-FI" sz="2325" dirty="0"/>
              <a:t> Office – </a:t>
            </a:r>
            <a:r>
              <a:rPr lang="fi-FI" sz="2325" dirty="0" err="1"/>
              <a:t>rådgivningspunkt</a:t>
            </a:r>
            <a:r>
              <a:rPr lang="fi-FI" sz="2325" dirty="0"/>
              <a:t> för </a:t>
            </a:r>
            <a:r>
              <a:rPr lang="fi-FI" sz="2325" dirty="0" err="1"/>
              <a:t>invandrare</a:t>
            </a:r>
            <a:r>
              <a:rPr lang="fi-FI" sz="2325" dirty="0"/>
              <a:t/>
            </a:r>
            <a:br>
              <a:rPr lang="fi-FI" sz="2325" dirty="0"/>
            </a:br>
            <a:r>
              <a:rPr lang="fi-FI" sz="2325" dirty="0" err="1"/>
              <a:t>Welcome</a:t>
            </a:r>
            <a:r>
              <a:rPr lang="fi-FI" sz="2325" dirty="0"/>
              <a:t> Office </a:t>
            </a:r>
            <a:r>
              <a:rPr lang="fi-FI" sz="2325" dirty="0" err="1"/>
              <a:t>ger</a:t>
            </a:r>
            <a:r>
              <a:rPr lang="fi-FI" sz="2325" dirty="0"/>
              <a:t> </a:t>
            </a:r>
            <a:r>
              <a:rPr lang="fi-FI" sz="2325" dirty="0" err="1"/>
              <a:t>uppgifter</a:t>
            </a:r>
            <a:r>
              <a:rPr lang="fi-FI" sz="2325" dirty="0"/>
              <a:t> </a:t>
            </a:r>
            <a:r>
              <a:rPr lang="fi-FI" sz="2325" dirty="0" err="1"/>
              <a:t>om</a:t>
            </a:r>
            <a:r>
              <a:rPr lang="fi-FI" sz="2325" dirty="0"/>
              <a:t>:</a:t>
            </a:r>
            <a:r>
              <a:rPr lang="fi-FI" dirty="0" smtClean="0"/>
              <a:t/>
            </a:r>
            <a:br>
              <a:rPr lang="fi-FI" dirty="0" smtClean="0"/>
            </a:br>
            <a:endParaRPr lang="fi-FI" dirty="0"/>
          </a:p>
        </p:txBody>
      </p:sp>
      <p:graphicFrame>
        <p:nvGraphicFramePr>
          <p:cNvPr id="4" name="Sisällön paikkamerkki 3"/>
          <p:cNvGraphicFramePr>
            <a:graphicFrameLocks noGrp="1"/>
          </p:cNvGraphicFramePr>
          <p:nvPr>
            <p:ph idx="1"/>
            <p:extLst/>
          </p:nvPr>
        </p:nvGraphicFramePr>
        <p:xfrm>
          <a:off x="866775" y="2809875"/>
          <a:ext cx="6618685" cy="2562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615721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790303" y="1536519"/>
            <a:ext cx="6622869" cy="2903768"/>
          </a:xfrm>
        </p:spPr>
        <p:txBody>
          <a:bodyPr/>
          <a:lstStyle/>
          <a:p>
            <a:r>
              <a:rPr lang="fi-FI" sz="1800" dirty="0" err="1"/>
              <a:t>Welcome</a:t>
            </a:r>
            <a:r>
              <a:rPr lang="fi-FI" sz="1800" dirty="0"/>
              <a:t> Office </a:t>
            </a:r>
            <a:r>
              <a:rPr lang="fi-FI" sz="1800" dirty="0" err="1"/>
              <a:t>ger</a:t>
            </a:r>
            <a:r>
              <a:rPr lang="fi-FI" sz="1800" dirty="0"/>
              <a:t> </a:t>
            </a:r>
            <a:r>
              <a:rPr lang="fi-FI" sz="1800" dirty="0" err="1"/>
              <a:t>information</a:t>
            </a:r>
            <a:r>
              <a:rPr lang="fi-FI" sz="1800" dirty="0"/>
              <a:t> </a:t>
            </a:r>
            <a:r>
              <a:rPr lang="fi-FI" sz="1800" dirty="0" err="1"/>
              <a:t>på</a:t>
            </a:r>
            <a:r>
              <a:rPr lang="fi-FI" sz="1800" dirty="0"/>
              <a:t> </a:t>
            </a:r>
            <a:r>
              <a:rPr lang="fi-FI" sz="1800" dirty="0" err="1"/>
              <a:t>finska</a:t>
            </a:r>
            <a:r>
              <a:rPr lang="fi-FI" sz="1800" dirty="0"/>
              <a:t>, </a:t>
            </a:r>
            <a:r>
              <a:rPr lang="fi-FI" sz="1800" dirty="0" err="1"/>
              <a:t>svenska</a:t>
            </a:r>
            <a:r>
              <a:rPr lang="fi-FI" sz="1800" dirty="0"/>
              <a:t>, </a:t>
            </a:r>
            <a:r>
              <a:rPr lang="fi-FI" sz="1800" dirty="0" err="1"/>
              <a:t>engelska</a:t>
            </a:r>
            <a:r>
              <a:rPr lang="fi-FI" sz="1800" dirty="0"/>
              <a:t>, </a:t>
            </a:r>
            <a:r>
              <a:rPr lang="fi-FI" sz="1800" dirty="0" err="1"/>
              <a:t>franska</a:t>
            </a:r>
            <a:r>
              <a:rPr lang="fi-FI" sz="1800" dirty="0"/>
              <a:t>, </a:t>
            </a:r>
            <a:r>
              <a:rPr lang="fi-FI" sz="1800" dirty="0" err="1"/>
              <a:t>portugisiska</a:t>
            </a:r>
            <a:r>
              <a:rPr lang="fi-FI" sz="1800" dirty="0"/>
              <a:t> </a:t>
            </a:r>
            <a:r>
              <a:rPr lang="fi-FI" sz="1800" dirty="0" err="1"/>
              <a:t>och</a:t>
            </a:r>
            <a:r>
              <a:rPr lang="fi-FI" sz="1800" dirty="0"/>
              <a:t> </a:t>
            </a:r>
            <a:r>
              <a:rPr lang="fi-FI" sz="1800" dirty="0" err="1"/>
              <a:t>lingala</a:t>
            </a:r>
            <a:r>
              <a:rPr lang="fi-FI" sz="1800" dirty="0"/>
              <a:t>.</a:t>
            </a:r>
            <a:br>
              <a:rPr lang="fi-FI" sz="1800" dirty="0"/>
            </a:br>
            <a:r>
              <a:rPr lang="fi-FI" sz="1800" dirty="0"/>
              <a:t/>
            </a:r>
            <a:br>
              <a:rPr lang="fi-FI" sz="1800" dirty="0"/>
            </a:br>
            <a:r>
              <a:rPr lang="fi-FI" sz="1800" dirty="0" err="1"/>
              <a:t>Kundmottagning</a:t>
            </a:r>
            <a:r>
              <a:rPr lang="fi-FI" sz="1800" dirty="0"/>
              <a:t> </a:t>
            </a:r>
            <a:r>
              <a:rPr lang="fi-FI" sz="1800" dirty="0" err="1"/>
              <a:t>på</a:t>
            </a:r>
            <a:r>
              <a:rPr lang="fi-FI" sz="1800" dirty="0"/>
              <a:t> FREDAGAR </a:t>
            </a:r>
            <a:r>
              <a:rPr lang="fi-FI" sz="1800" dirty="0" err="1"/>
              <a:t>kl</a:t>
            </a:r>
            <a:r>
              <a:rPr lang="fi-FI" sz="1800" dirty="0"/>
              <a:t> 9-16 </a:t>
            </a:r>
            <a:r>
              <a:rPr lang="fi-FI" sz="1800" dirty="0" err="1"/>
              <a:t>vid</a:t>
            </a:r>
            <a:r>
              <a:rPr lang="fi-FI" sz="1800" dirty="0"/>
              <a:t> </a:t>
            </a:r>
            <a:r>
              <a:rPr lang="fi-FI" sz="1800" dirty="0" err="1"/>
              <a:t>Korsholms</a:t>
            </a:r>
            <a:r>
              <a:rPr lang="fi-FI" sz="1800" dirty="0"/>
              <a:t> </a:t>
            </a:r>
            <a:r>
              <a:rPr lang="fi-FI" sz="1800" dirty="0" err="1"/>
              <a:t>kulturhus</a:t>
            </a:r>
            <a:r>
              <a:rPr lang="fi-FI" sz="1800" dirty="0"/>
              <a:t/>
            </a:r>
            <a:br>
              <a:rPr lang="fi-FI" sz="1800" dirty="0"/>
            </a:br>
            <a:r>
              <a:rPr lang="fi-FI" sz="1800" dirty="0"/>
              <a:t>Du </a:t>
            </a:r>
            <a:r>
              <a:rPr lang="fi-FI" sz="1800" dirty="0" err="1"/>
              <a:t>betjänas</a:t>
            </a:r>
            <a:r>
              <a:rPr lang="fi-FI" sz="1800" dirty="0"/>
              <a:t> av Leena Havu-Erhie </a:t>
            </a:r>
            <a:r>
              <a:rPr lang="fi-FI" sz="1800" dirty="0" err="1" smtClean="0"/>
              <a:t>och</a:t>
            </a:r>
            <a:r>
              <a:rPr lang="fi-FI" sz="1800" dirty="0" smtClean="0"/>
              <a:t> </a:t>
            </a:r>
            <a:r>
              <a:rPr lang="fi-FI" sz="1800" dirty="0"/>
              <a:t>José Da Costa.</a:t>
            </a:r>
            <a:br>
              <a:rPr lang="fi-FI" sz="1800" dirty="0"/>
            </a:br>
            <a:r>
              <a:rPr lang="fi-FI" sz="1800" dirty="0"/>
              <a:t>Servicen </a:t>
            </a:r>
            <a:r>
              <a:rPr lang="fi-FI" sz="1800" dirty="0" err="1"/>
              <a:t>är</a:t>
            </a:r>
            <a:r>
              <a:rPr lang="fi-FI" sz="1800" dirty="0"/>
              <a:t> </a:t>
            </a:r>
            <a:r>
              <a:rPr lang="fi-FI" sz="1800" dirty="0" err="1"/>
              <a:t>gratis</a:t>
            </a:r>
            <a:r>
              <a:rPr lang="fi-FI" sz="1800" dirty="0"/>
              <a:t>. </a:t>
            </a:r>
            <a:r>
              <a:rPr lang="fi-FI" sz="1800" dirty="0" err="1"/>
              <a:t>Tidsbokning</a:t>
            </a:r>
            <a:r>
              <a:rPr lang="fi-FI" sz="1800" dirty="0"/>
              <a:t> </a:t>
            </a:r>
            <a:r>
              <a:rPr lang="fi-FI" sz="1800" dirty="0" err="1"/>
              <a:t>är</a:t>
            </a:r>
            <a:r>
              <a:rPr lang="fi-FI" sz="1800" dirty="0"/>
              <a:t> </a:t>
            </a:r>
            <a:r>
              <a:rPr lang="fi-FI" sz="1800" dirty="0" err="1"/>
              <a:t>inte</a:t>
            </a:r>
            <a:r>
              <a:rPr lang="fi-FI" sz="1800" dirty="0"/>
              <a:t> </a:t>
            </a:r>
            <a:r>
              <a:rPr lang="fi-FI" sz="1800" dirty="0" err="1"/>
              <a:t>nödvändig</a:t>
            </a:r>
            <a:r>
              <a:rPr lang="fi-FI" dirty="0"/>
              <a:t/>
            </a:r>
            <a:br>
              <a:rPr lang="fi-FI" dirty="0"/>
            </a:br>
            <a:endParaRPr lang="fi-FI" dirty="0"/>
          </a:p>
        </p:txBody>
      </p:sp>
      <p:sp>
        <p:nvSpPr>
          <p:cNvPr id="3" name="Alaotsikko 2"/>
          <p:cNvSpPr>
            <a:spLocks noGrp="1"/>
          </p:cNvSpPr>
          <p:nvPr>
            <p:ph type="subTitle" idx="1"/>
          </p:nvPr>
        </p:nvSpPr>
        <p:spPr/>
        <p:txBody>
          <a:bodyPr/>
          <a:lstStyle/>
          <a:p>
            <a:r>
              <a:rPr lang="fi-FI" dirty="0" smtClean="0"/>
              <a:t>FINANSIERING: </a:t>
            </a:r>
            <a:r>
              <a:rPr lang="fi-FI" dirty="0" err="1" smtClean="0"/>
              <a:t>Leader-projektET</a:t>
            </a:r>
            <a:r>
              <a:rPr lang="fi-FI" dirty="0" smtClean="0"/>
              <a:t> BRON, KORSHOLMS KOMMUN</a:t>
            </a:r>
            <a:endParaRPr lang="fi-FI" dirty="0"/>
          </a:p>
        </p:txBody>
      </p:sp>
    </p:spTree>
    <p:extLst>
      <p:ext uri="{BB962C8B-B14F-4D97-AF65-F5344CB8AC3E}">
        <p14:creationId xmlns:p14="http://schemas.microsoft.com/office/powerpoint/2010/main" val="2571918151"/>
      </p:ext>
    </p:extLst>
  </p:cSld>
  <p:clrMapOvr>
    <a:masterClrMapping/>
  </p:clrMapOvr>
  <p:timing>
    <p:tnLst>
      <p:par>
        <p:cTn id="1" dur="indefinite" restart="never" nodeType="tmRoot"/>
      </p:par>
    </p:tnLst>
  </p:timing>
</p:sld>
</file>

<file path=ppt/theme/_rels/theme5.xml.rels><?xml version="1.0" encoding="UTF-8" standalone="yes"?>
<Relationships xmlns="http://schemas.openxmlformats.org/package/2006/relationships"><Relationship Id="rId1" Type="http://schemas.openxmlformats.org/officeDocument/2006/relationships/image" Target="../media/image6.jpeg"/></Relationships>
</file>

<file path=ppt/theme/theme1.xml><?xml version="1.0" encoding="utf-8"?>
<a:theme xmlns:a="http://schemas.openxmlformats.org/drawingml/2006/main" name="Inledande budgetarbete för 2011">
  <a:themeElements>
    <a:clrScheme name="Standardformgivn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formgivnin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formgivn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formgivning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formgivning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formgivning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formgivning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formgivning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formgivning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formgivning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formgivning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formgivning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formgivning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formgivning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Anpassad formgivning">
  <a:themeElements>
    <a:clrScheme name="2_Anpassad formgivn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Anpassad formgivnin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Anpassad formgivn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Anpassad formgivning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Anpassad formgivning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Anpassad formgivning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Anpassad formgivning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Anpassad formgivning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Anpassad formgivning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Anpassad formgivning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Anpassad formgivning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Anpassad formgivning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Anpassad formgivning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Anpassad formgivning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Anpassad formgivning">
  <a:themeElements>
    <a:clrScheme name="Anpassad formgivn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npassad formgivnin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npassad formgivn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npassad formgivning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npassad formgivning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npassad formgivning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npassad formgivning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npassad formgivning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npassad formgivning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npassad formgivning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npassad formgivning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npassad formgivning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npassad formgivning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npassad formgivning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Anpassad formgivning">
  <a:themeElements>
    <a:clrScheme name="1_Anpassad formgivn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Anpassad formgivnin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Anpassad formgivn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Anpassad formgivning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Anpassad formgivning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Anpassad formgivning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Anpassad formgivning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Anpassad formgivning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Anpassad formgivning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Anpassad formgivning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Anpassad formgivning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Anpassad formgivning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Anpassad formgivning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Anpassad formgivning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Ioni (johtoryhmä)">
  <a:themeElements>
    <a:clrScheme name="Ioni (johtoryhmä)">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i (johtoryhmä)">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i (johtoryhmä)">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6.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Inledande budgetarbete för 2011</Template>
  <TotalTime>1290</TotalTime>
  <Words>425</Words>
  <Application>Microsoft Macintosh PowerPoint</Application>
  <PresentationFormat>On-screen Show (4:3)</PresentationFormat>
  <Paragraphs>100</Paragraphs>
  <Slides>14</Slides>
  <Notes>1</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14</vt:i4>
      </vt:variant>
    </vt:vector>
  </HeadingPairs>
  <TitlesOfParts>
    <vt:vector size="23" baseType="lpstr">
      <vt:lpstr>Century Gothic</vt:lpstr>
      <vt:lpstr>Wingdings</vt:lpstr>
      <vt:lpstr>Wingdings 3</vt:lpstr>
      <vt:lpstr>Arial</vt:lpstr>
      <vt:lpstr>Inledande budgetarbete för 2011</vt:lpstr>
      <vt:lpstr>2_Anpassad formgivning</vt:lpstr>
      <vt:lpstr>Anpassad formgivning</vt:lpstr>
      <vt:lpstr>1_Anpassad formgivning</vt:lpstr>
      <vt:lpstr>Ioni (johtoryhmä)</vt:lpstr>
      <vt:lpstr>Leader-projektet Bron 2016-2018 Korsholms vuxeninstitut Ulrica Taylor</vt:lpstr>
      <vt:lpstr>Bron/Silta/The Bridge</vt:lpstr>
      <vt:lpstr>Mål: skapa broar mellan …</vt:lpstr>
      <vt:lpstr>Skapa en interkulturell mötesplats</vt:lpstr>
      <vt:lpstr>Hur har vi jobbat integrationsfrämjande inom Bron? </vt:lpstr>
      <vt:lpstr>Welcome Office</vt:lpstr>
      <vt:lpstr>Det mångkulturella Korsholm</vt:lpstr>
      <vt:lpstr>Welcome Office – rådgivningspunkt för invandrare Welcome Office ger uppgifter om: </vt:lpstr>
      <vt:lpstr>Welcome Office ger information på finska, svenska, engelska, franska, portugisiska och lingala.  Kundmottagning på FREDAGAR kl 9-16 vid Korsholms kulturhus Du betjänas av Leena Havu-Erhie och José Da Costa. Servicen är gratis. Tidsbokning är inte nödvändig </vt:lpstr>
      <vt:lpstr>Kundbesök 375 + 300 (januari-september 2017) Ärenden:</vt:lpstr>
      <vt:lpstr>Samarbetsparter</vt:lpstr>
      <vt:lpstr>Skräddarsydda kurser</vt:lpstr>
      <vt:lpstr>Kvotflyktingarna och vänfamiljerna</vt:lpstr>
      <vt:lpstr>Tack! Kontakt: ulrica.taylor@korsholm.fi </vt:lpstr>
    </vt:vector>
  </TitlesOfParts>
  <Company>Korsholms kommun</Company>
  <LinksUpToDate>false</LinksUpToDate>
  <SharedDoc>false</SharedDoc>
  <HyperlinksChanged>false</HyperlinksChanged>
  <AppVersion>15.0036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Inledande budgetarbete för 2011</dc:title>
  <dc:creator>Kansli</dc:creator>
  <cp:lastModifiedBy>Henrika Nordin</cp:lastModifiedBy>
  <cp:revision>102</cp:revision>
  <dcterms:created xsi:type="dcterms:W3CDTF">2011-10-18T07:24:30Z</dcterms:created>
  <dcterms:modified xsi:type="dcterms:W3CDTF">2017-11-28T16:41:06Z</dcterms:modified>
</cp:coreProperties>
</file>